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80" r:id="rId4"/>
    <p:sldMasterId id="2147483792" r:id="rId5"/>
    <p:sldMasterId id="2147483804" r:id="rId6"/>
    <p:sldMasterId id="2147483816" r:id="rId7"/>
    <p:sldMasterId id="2147483828" r:id="rId8"/>
    <p:sldMasterId id="2147483840" r:id="rId9"/>
    <p:sldMasterId id="2147483852" r:id="rId10"/>
    <p:sldMasterId id="2147483864" r:id="rId11"/>
    <p:sldMasterId id="2147483876" r:id="rId12"/>
  </p:sldMasterIdLst>
  <p:notesMasterIdLst>
    <p:notesMasterId r:id="rId36"/>
  </p:notesMasterIdLst>
  <p:sldIdLst>
    <p:sldId id="272" r:id="rId13"/>
    <p:sldId id="273" r:id="rId14"/>
    <p:sldId id="260" r:id="rId15"/>
    <p:sldId id="291" r:id="rId16"/>
    <p:sldId id="302" r:id="rId17"/>
    <p:sldId id="262" r:id="rId18"/>
    <p:sldId id="297" r:id="rId19"/>
    <p:sldId id="280" r:id="rId20"/>
    <p:sldId id="281" r:id="rId21"/>
    <p:sldId id="282" r:id="rId22"/>
    <p:sldId id="283" r:id="rId23"/>
    <p:sldId id="288" r:id="rId24"/>
    <p:sldId id="289" r:id="rId25"/>
    <p:sldId id="290" r:id="rId26"/>
    <p:sldId id="284" r:id="rId27"/>
    <p:sldId id="303" r:id="rId28"/>
    <p:sldId id="285" r:id="rId29"/>
    <p:sldId id="286" r:id="rId30"/>
    <p:sldId id="299" r:id="rId31"/>
    <p:sldId id="304" r:id="rId32"/>
    <p:sldId id="294" r:id="rId33"/>
    <p:sldId id="292" r:id="rId34"/>
    <p:sldId id="271"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373910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507444bd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c507444bd_2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9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altLang="zh-CN" smtClean="0"/>
              <a:t>Click to edit Master title style</a:t>
            </a:r>
            <a:endParaRPr lang="en-US" dirty="0"/>
          </a:p>
        </p:txBody>
      </p:sp>
      <p:sp>
        <p:nvSpPr>
          <p:cNvPr id="104862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4"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5" name="Footer Placeholder 4"/>
          <p:cNvSpPr>
            <a:spLocks noGrp="1"/>
          </p:cNvSpPr>
          <p:nvPr>
            <p:ph type="ftr" sz="quarter" idx="11"/>
          </p:nvPr>
        </p:nvSpPr>
        <p:spPr/>
        <p:txBody>
          <a:bodyPr/>
          <a:lstStyle/>
          <a:p>
            <a:endParaRPr lang="zh-CN" altLang="en-US"/>
          </a:p>
        </p:txBody>
      </p:sp>
      <p:sp>
        <p:nvSpPr>
          <p:cNvPr id="104862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44527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0460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44067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4716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1337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9691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71896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65959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0562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327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06"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07"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8"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9" name="Footer Placeholder 4"/>
          <p:cNvSpPr>
            <a:spLocks noGrp="1"/>
          </p:cNvSpPr>
          <p:nvPr>
            <p:ph type="ftr" sz="quarter" idx="11"/>
          </p:nvPr>
        </p:nvSpPr>
        <p:spPr/>
        <p:txBody>
          <a:bodyPr/>
          <a:lstStyle/>
          <a:p>
            <a:endParaRPr lang="zh-CN" altLang="en-US"/>
          </a:p>
        </p:txBody>
      </p:sp>
      <p:sp>
        <p:nvSpPr>
          <p:cNvPr id="104861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3779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32115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24782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82554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554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81038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19" name="Footer Placeholder 18"/>
          <p:cNvSpPr>
            <a:spLocks noGrp="1"/>
          </p:cNvSpPr>
          <p:nvPr>
            <p:ph type="ftr" sz="quarter" idx="11"/>
          </p:nvPr>
        </p:nvSpPr>
        <p:spPr/>
        <p:txBody>
          <a:bodyPr/>
          <a:lstStyle/>
          <a:p>
            <a:endParaRPr lang="ru-RU">
              <a:solidFill>
                <a:srgbClr val="810000">
                  <a:shade val="90000"/>
                </a:srgbClr>
              </a:solidFill>
            </a:endParaRPr>
          </a:p>
        </p:txBody>
      </p:sp>
      <p:sp>
        <p:nvSpPr>
          <p:cNvPr id="27" name="Slide Number Placeholder 2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7434254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508554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25830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70371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530"/>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726360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8" name="Footer Placeholder 7"/>
          <p:cNvSpPr>
            <a:spLocks noGrp="1"/>
          </p:cNvSpPr>
          <p:nvPr>
            <p:ph type="ftr" sz="quarter" idx="11"/>
          </p:nvPr>
        </p:nvSpPr>
        <p:spPr/>
        <p:txBody>
          <a:bodyPr/>
          <a:lstStyle/>
          <a:p>
            <a:endParaRPr lang="ru-RU">
              <a:solidFill>
                <a:srgbClr val="810000">
                  <a:shade val="90000"/>
                </a:srgbClr>
              </a:solidFill>
            </a:endParaRPr>
          </a:p>
        </p:txBody>
      </p:sp>
      <p:sp>
        <p:nvSpPr>
          <p:cNvPr id="9" name="Slide Number Placeholder 8"/>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1327282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4" name="Footer Placeholder 3"/>
          <p:cNvSpPr>
            <a:spLocks noGrp="1"/>
          </p:cNvSpPr>
          <p:nvPr>
            <p:ph type="ftr" sz="quarter" idx="11"/>
          </p:nvPr>
        </p:nvSpPr>
        <p:spPr/>
        <p:txBody>
          <a:bodyPr/>
          <a:lstStyle/>
          <a:p>
            <a:endParaRPr lang="ru-RU">
              <a:solidFill>
                <a:srgbClr val="810000">
                  <a:shade val="90000"/>
                </a:srgbClr>
              </a:solidFill>
            </a:endParaRPr>
          </a:p>
        </p:txBody>
      </p:sp>
      <p:sp>
        <p:nvSpPr>
          <p:cNvPr id="5" name="Slide Number Placeholder 4"/>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35527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3" name="Footer Placeholder 2"/>
          <p:cNvSpPr>
            <a:spLocks noGrp="1"/>
          </p:cNvSpPr>
          <p:nvPr>
            <p:ph type="ftr" sz="quarter" idx="11"/>
          </p:nvPr>
        </p:nvSpPr>
        <p:spPr/>
        <p:txBody>
          <a:bodyPr/>
          <a:lstStyle/>
          <a:p>
            <a:endParaRPr lang="ru-RU">
              <a:solidFill>
                <a:srgbClr val="810000">
                  <a:shade val="90000"/>
                </a:srgbClr>
              </a:solidFill>
            </a:endParaRPr>
          </a:p>
        </p:txBody>
      </p:sp>
      <p:sp>
        <p:nvSpPr>
          <p:cNvPr id="4" name="Slide Number Placeholder 3"/>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6569248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0121648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Tree>
    <p:extLst>
      <p:ext uri="{BB962C8B-B14F-4D97-AF65-F5344CB8AC3E}">
        <p14:creationId xmlns:p14="http://schemas.microsoft.com/office/powerpoint/2010/main" val="16752093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7595433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8892569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19" name="Footer Placeholder 18"/>
          <p:cNvSpPr>
            <a:spLocks noGrp="1"/>
          </p:cNvSpPr>
          <p:nvPr>
            <p:ph type="ftr" sz="quarter" idx="11"/>
          </p:nvPr>
        </p:nvSpPr>
        <p:spPr/>
        <p:txBody>
          <a:bodyPr/>
          <a:lstStyle/>
          <a:p>
            <a:endParaRPr lang="ru-RU">
              <a:solidFill>
                <a:srgbClr val="810000">
                  <a:shade val="90000"/>
                </a:srgbClr>
              </a:solidFill>
            </a:endParaRPr>
          </a:p>
        </p:txBody>
      </p:sp>
      <p:sp>
        <p:nvSpPr>
          <p:cNvPr id="27" name="Slide Number Placeholder 2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8324149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3206160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39787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628650" y="6356499"/>
            <a:ext cx="2057400" cy="365125"/>
          </a:xfrm>
          <a:prstGeom prst="rect">
            <a:avLst/>
          </a:prstGeom>
        </p:spPr>
        <p:txBody>
          <a:bodyPr/>
          <a:lstStyle/>
          <a:p>
            <a:fld id="{108E0F29-4C6E-48A8-B1AE-D844ADFD42F1}"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028950" y="6356499"/>
            <a:ext cx="30861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457950" y="6356499"/>
            <a:ext cx="2057400" cy="365125"/>
          </a:xfrm>
          <a:prstGeom prst="rect">
            <a:avLst/>
          </a:prstGeom>
        </p:spPr>
        <p:txBody>
          <a:bodyPr/>
          <a:lstStyle/>
          <a:p>
            <a:fld id="{E949E97E-CB30-46A5-A1A9-5C34CA7C63AC}"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423677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4069434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8" name="Footer Placeholder 7"/>
          <p:cNvSpPr>
            <a:spLocks noGrp="1"/>
          </p:cNvSpPr>
          <p:nvPr>
            <p:ph type="ftr" sz="quarter" idx="11"/>
          </p:nvPr>
        </p:nvSpPr>
        <p:spPr/>
        <p:txBody>
          <a:bodyPr/>
          <a:lstStyle/>
          <a:p>
            <a:endParaRPr lang="ru-RU">
              <a:solidFill>
                <a:srgbClr val="810000">
                  <a:shade val="90000"/>
                </a:srgbClr>
              </a:solidFill>
            </a:endParaRPr>
          </a:p>
        </p:txBody>
      </p:sp>
      <p:sp>
        <p:nvSpPr>
          <p:cNvPr id="9" name="Slide Number Placeholder 8"/>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4920391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4" name="Footer Placeholder 3"/>
          <p:cNvSpPr>
            <a:spLocks noGrp="1"/>
          </p:cNvSpPr>
          <p:nvPr>
            <p:ph type="ftr" sz="quarter" idx="11"/>
          </p:nvPr>
        </p:nvSpPr>
        <p:spPr/>
        <p:txBody>
          <a:bodyPr/>
          <a:lstStyle/>
          <a:p>
            <a:endParaRPr lang="ru-RU">
              <a:solidFill>
                <a:srgbClr val="810000">
                  <a:shade val="90000"/>
                </a:srgbClr>
              </a:solidFill>
            </a:endParaRPr>
          </a:p>
        </p:txBody>
      </p:sp>
      <p:sp>
        <p:nvSpPr>
          <p:cNvPr id="5" name="Slide Number Placeholder 4"/>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19309829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3" name="Footer Placeholder 2"/>
          <p:cNvSpPr>
            <a:spLocks noGrp="1"/>
          </p:cNvSpPr>
          <p:nvPr>
            <p:ph type="ftr" sz="quarter" idx="11"/>
          </p:nvPr>
        </p:nvSpPr>
        <p:spPr/>
        <p:txBody>
          <a:bodyPr/>
          <a:lstStyle/>
          <a:p>
            <a:endParaRPr lang="ru-RU">
              <a:solidFill>
                <a:srgbClr val="810000">
                  <a:shade val="90000"/>
                </a:srgbClr>
              </a:solidFill>
            </a:endParaRPr>
          </a:p>
        </p:txBody>
      </p:sp>
      <p:sp>
        <p:nvSpPr>
          <p:cNvPr id="4" name="Slide Number Placeholder 3"/>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5777564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9471770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6" name="Footer Placeholder 5"/>
          <p:cNvSpPr>
            <a:spLocks noGrp="1"/>
          </p:cNvSpPr>
          <p:nvPr>
            <p:ph type="ftr" sz="quarter" idx="11"/>
          </p:nvPr>
        </p:nvSpPr>
        <p:spPr/>
        <p:txBody>
          <a:bodyPr/>
          <a:lstStyle/>
          <a:p>
            <a:endParaRPr lang="ru-RU">
              <a:solidFill>
                <a:srgbClr val="81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Tree>
    <p:extLst>
      <p:ext uri="{BB962C8B-B14F-4D97-AF65-F5344CB8AC3E}">
        <p14:creationId xmlns:p14="http://schemas.microsoft.com/office/powerpoint/2010/main" val="26716351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21679585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5" name="Footer Placeholder 4"/>
          <p:cNvSpPr>
            <a:spLocks noGrp="1"/>
          </p:cNvSpPr>
          <p:nvPr>
            <p:ph type="ftr" sz="quarter" idx="11"/>
          </p:nvPr>
        </p:nvSpPr>
        <p:spPr/>
        <p:txBody>
          <a:bodyPr/>
          <a:lstStyle/>
          <a:p>
            <a:endParaRPr lang="ru-RU">
              <a:solidFill>
                <a:srgbClr val="810000">
                  <a:shade val="90000"/>
                </a:srgbClr>
              </a:solidFill>
            </a:endParaRPr>
          </a:p>
        </p:txBody>
      </p:sp>
      <p:sp>
        <p:nvSpPr>
          <p:cNvPr id="6" name="Slide Number Placeholder 5"/>
          <p:cNvSpPr>
            <a:spLocks noGrp="1"/>
          </p:cNvSpPr>
          <p:nvPr>
            <p:ph type="sldNum" sz="quarter" idx="12"/>
          </p:nvPr>
        </p:nvSpPr>
        <p:spPr/>
        <p:txBody>
          <a:body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spTree>
    <p:extLst>
      <p:ext uri="{BB962C8B-B14F-4D97-AF65-F5344CB8AC3E}">
        <p14:creationId xmlns:p14="http://schemas.microsoft.com/office/powerpoint/2010/main" val="407439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6"/>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501"/>
            <a:ext cx="2133600" cy="365125"/>
          </a:xfrm>
          <a:prstGeom prst="rect">
            <a:avLst/>
          </a:prstGeom>
        </p:spPr>
        <p:txBody>
          <a:bodyPr/>
          <a:lstStyle/>
          <a:p>
            <a:fld id="{5B106E36-FD25-4E2D-B0AA-010F637433A0}" type="datetimeFigureOut">
              <a:rPr lang="ru-RU" smtClean="0">
                <a:solidFill>
                  <a:srgbClr val="000000"/>
                </a:solidFill>
              </a:rPr>
              <a:pPr/>
              <a:t>07.11.2025</a:t>
            </a:fld>
            <a:endParaRPr lang="ru-RU">
              <a:solidFill>
                <a:srgbClr val="000000"/>
              </a:solidFill>
            </a:endParaRPr>
          </a:p>
        </p:txBody>
      </p:sp>
      <p:sp>
        <p:nvSpPr>
          <p:cNvPr id="5" name="Нижний колонтитул 4"/>
          <p:cNvSpPr>
            <a:spLocks noGrp="1"/>
          </p:cNvSpPr>
          <p:nvPr>
            <p:ph type="ftr" sz="quarter" idx="11"/>
          </p:nvPr>
        </p:nvSpPr>
        <p:spPr>
          <a:xfrm>
            <a:off x="3124200" y="6356501"/>
            <a:ext cx="2895600" cy="365125"/>
          </a:xfrm>
          <a:prstGeom prst="rect">
            <a:avLst/>
          </a:prstGeom>
        </p:spPr>
        <p:txBody>
          <a:bodyPr/>
          <a:lstStyle/>
          <a:p>
            <a:endParaRPr lang="ru-RU">
              <a:solidFill>
                <a:srgbClr val="000000"/>
              </a:solidFill>
            </a:endParaRPr>
          </a:p>
        </p:txBody>
      </p:sp>
      <p:sp>
        <p:nvSpPr>
          <p:cNvPr id="6" name="Номер слайда 5"/>
          <p:cNvSpPr>
            <a:spLocks noGrp="1"/>
          </p:cNvSpPr>
          <p:nvPr>
            <p:ph type="sldNum" sz="quarter" idx="12"/>
          </p:nvPr>
        </p:nvSpPr>
        <p:spPr>
          <a:xfrm>
            <a:off x="6553200" y="6356501"/>
            <a:ext cx="2133600" cy="365125"/>
          </a:xfrm>
          <a:prstGeom prst="rect">
            <a:avLst/>
          </a:prstGeom>
        </p:spPr>
        <p:txBody>
          <a:bodyPr/>
          <a:lstStyle/>
          <a:p>
            <a:fld id="{725C68B6-61C2-468F-89AB-4B9F7531AA6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999617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08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28650" y="6356500"/>
            <a:ext cx="2057400" cy="365125"/>
          </a:xfrm>
          <a:prstGeom prst="rect">
            <a:avLst/>
          </a:prstGeom>
        </p:spPr>
        <p:txBody>
          <a:bodyPr/>
          <a:lstStyle>
            <a:lvl1pPr>
              <a:defRPr/>
            </a:lvl1pPr>
          </a:lstStyle>
          <a:p>
            <a:pPr>
              <a:defRPr/>
            </a:pPr>
            <a:fld id="{68C60126-AF74-4DA3-A893-411C05145467}" type="datetimeFigureOut">
              <a:rPr lang="ru-RU" altLang="ru-RU">
                <a:solidFill>
                  <a:srgbClr val="000000"/>
                </a:solidFill>
              </a:rPr>
              <a:pPr>
                <a:defRPr/>
              </a:pPr>
              <a:t>07.11.2025</a:t>
            </a:fld>
            <a:endParaRPr lang="ru-RU" altLang="ru-RU">
              <a:solidFill>
                <a:srgbClr val="000000"/>
              </a:solidFill>
            </a:endParaRPr>
          </a:p>
        </p:txBody>
      </p:sp>
      <p:sp>
        <p:nvSpPr>
          <p:cNvPr id="3" name="Нижний колонтитул 4"/>
          <p:cNvSpPr>
            <a:spLocks noGrp="1"/>
          </p:cNvSpPr>
          <p:nvPr>
            <p:ph type="ftr" sz="quarter" idx="11"/>
          </p:nvPr>
        </p:nvSpPr>
        <p:spPr>
          <a:xfrm>
            <a:off x="3028950" y="6356500"/>
            <a:ext cx="3086100" cy="365125"/>
          </a:xfrm>
          <a:prstGeom prst="rect">
            <a:avLst/>
          </a:prstGeom>
        </p:spPr>
        <p:txBody>
          <a:bodyPr/>
          <a:lstStyle>
            <a:lvl1pPr>
              <a:defRPr/>
            </a:lvl1pPr>
          </a:lstStyle>
          <a:p>
            <a:pPr>
              <a:defRPr/>
            </a:pPr>
            <a:endParaRPr lang="ru-RU" altLang="ru-RU">
              <a:solidFill>
                <a:srgbClr val="000000"/>
              </a:solidFill>
            </a:endParaRPr>
          </a:p>
        </p:txBody>
      </p:sp>
      <p:sp>
        <p:nvSpPr>
          <p:cNvPr id="4" name="Номер слайда 5"/>
          <p:cNvSpPr>
            <a:spLocks noGrp="1"/>
          </p:cNvSpPr>
          <p:nvPr>
            <p:ph type="sldNum" sz="quarter" idx="12"/>
          </p:nvPr>
        </p:nvSpPr>
        <p:spPr>
          <a:xfrm>
            <a:off x="6457950" y="6356500"/>
            <a:ext cx="2057400" cy="365125"/>
          </a:xfrm>
          <a:prstGeom prst="rect">
            <a:avLst/>
          </a:prstGeom>
        </p:spPr>
        <p:txBody>
          <a:bodyPr/>
          <a:lstStyle>
            <a:lvl1pPr>
              <a:defRPr/>
            </a:lvl1pPr>
          </a:lstStyle>
          <a:p>
            <a:pPr>
              <a:defRPr/>
            </a:pPr>
            <a:fld id="{7761731D-76D3-4431-890C-F33976F2461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5856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12"/>
        <p:cNvGrpSpPr/>
        <p:nvPr/>
      </p:nvGrpSpPr>
      <p:grpSpPr>
        <a:xfrm>
          <a:off x="0" y="0"/>
          <a:ext cx="0" cy="0"/>
          <a:chOff x="0" y="0"/>
          <a:chExt cx="0" cy="0"/>
        </a:xfrm>
      </p:grpSpPr>
      <p:pic>
        <p:nvPicPr>
          <p:cNvPr id="13" name="Google Shape;13;p4"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14" name="Google Shape;14;p4"/>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
        <p:nvSpPr>
          <p:cNvPr id="15" name="Google Shape;15;p4"/>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82400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Basic Layout">
  <p:cSld name="5_Basic Layout">
    <p:spTree>
      <p:nvGrpSpPr>
        <p:cNvPr id="1" name="Shape 60"/>
        <p:cNvGrpSpPr/>
        <p:nvPr/>
      </p:nvGrpSpPr>
      <p:grpSpPr>
        <a:xfrm>
          <a:off x="0" y="0"/>
          <a:ext cx="0" cy="0"/>
          <a:chOff x="0" y="0"/>
          <a:chExt cx="0" cy="0"/>
        </a:xfrm>
      </p:grpSpPr>
      <p:sp>
        <p:nvSpPr>
          <p:cNvPr id="61" name="Google Shape;61;p13"/>
          <p:cNvSpPr/>
          <p:nvPr/>
        </p:nvSpPr>
        <p:spPr>
          <a:xfrm>
            <a:off x="3816681" y="3352278"/>
            <a:ext cx="1296145" cy="3530996"/>
          </a:xfrm>
          <a:custGeom>
            <a:avLst/>
            <a:gdLst/>
            <a:ahLst/>
            <a:cxnLst/>
            <a:rect l="l" t="t" r="r" b="b"/>
            <a:pathLst>
              <a:path w="120000" h="120000" extrusionOk="0">
                <a:moveTo>
                  <a:pt x="47881" y="120000"/>
                </a:moveTo>
                <a:lnTo>
                  <a:pt x="112246" y="119670"/>
                </a:lnTo>
                <a:cubicBezTo>
                  <a:pt x="105717" y="100126"/>
                  <a:pt x="102229" y="87948"/>
                  <a:pt x="92221" y="69176"/>
                </a:cubicBezTo>
                <a:cubicBezTo>
                  <a:pt x="90989" y="66171"/>
                  <a:pt x="88051" y="64623"/>
                  <a:pt x="87023" y="61019"/>
                </a:cubicBezTo>
                <a:cubicBezTo>
                  <a:pt x="90702" y="54966"/>
                  <a:pt x="93187" y="54208"/>
                  <a:pt x="96386" y="49781"/>
                </a:cubicBezTo>
                <a:cubicBezTo>
                  <a:pt x="98758" y="44516"/>
                  <a:pt x="98796" y="43808"/>
                  <a:pt x="100378" y="39106"/>
                </a:cubicBezTo>
                <a:cubicBezTo>
                  <a:pt x="100081" y="35412"/>
                  <a:pt x="111994" y="26387"/>
                  <a:pt x="119226" y="20526"/>
                </a:cubicBezTo>
                <a:cubicBezTo>
                  <a:pt x="122333" y="16989"/>
                  <a:pt x="115508" y="14362"/>
                  <a:pt x="108913" y="18808"/>
                </a:cubicBezTo>
                <a:cubicBezTo>
                  <a:pt x="103705" y="21698"/>
                  <a:pt x="94057" y="28427"/>
                  <a:pt x="88229" y="32480"/>
                </a:cubicBezTo>
                <a:cubicBezTo>
                  <a:pt x="92857" y="25005"/>
                  <a:pt x="97138" y="17700"/>
                  <a:pt x="100725" y="10055"/>
                </a:cubicBezTo>
                <a:cubicBezTo>
                  <a:pt x="102518" y="5609"/>
                  <a:pt x="94593" y="3712"/>
                  <a:pt x="90659" y="7082"/>
                </a:cubicBezTo>
                <a:cubicBezTo>
                  <a:pt x="86146" y="10154"/>
                  <a:pt x="78362" y="24432"/>
                  <a:pt x="74151" y="29345"/>
                </a:cubicBezTo>
                <a:cubicBezTo>
                  <a:pt x="76234" y="21304"/>
                  <a:pt x="75733" y="11216"/>
                  <a:pt x="75907" y="2750"/>
                </a:cubicBezTo>
                <a:cubicBezTo>
                  <a:pt x="75907" y="683"/>
                  <a:pt x="66882" y="-2318"/>
                  <a:pt x="64452" y="2920"/>
                </a:cubicBezTo>
                <a:cubicBezTo>
                  <a:pt x="61299" y="7096"/>
                  <a:pt x="59726" y="22026"/>
                  <a:pt x="59242" y="28911"/>
                </a:cubicBezTo>
                <a:cubicBezTo>
                  <a:pt x="57007" y="21501"/>
                  <a:pt x="54849" y="13679"/>
                  <a:pt x="54039" y="6742"/>
                </a:cubicBezTo>
                <a:cubicBezTo>
                  <a:pt x="52997" y="1504"/>
                  <a:pt x="44493" y="2382"/>
                  <a:pt x="43626" y="6572"/>
                </a:cubicBezTo>
                <a:cubicBezTo>
                  <a:pt x="41427" y="15067"/>
                  <a:pt x="42373" y="22567"/>
                  <a:pt x="43299" y="30637"/>
                </a:cubicBezTo>
                <a:cubicBezTo>
                  <a:pt x="41549" y="36487"/>
                  <a:pt x="43718" y="38667"/>
                  <a:pt x="38134" y="41427"/>
                </a:cubicBezTo>
                <a:cubicBezTo>
                  <a:pt x="31191" y="37859"/>
                  <a:pt x="22521" y="33942"/>
                  <a:pt x="8290" y="32498"/>
                </a:cubicBezTo>
                <a:cubicBezTo>
                  <a:pt x="-560" y="32017"/>
                  <a:pt x="-3721" y="35480"/>
                  <a:pt x="5823" y="38057"/>
                </a:cubicBezTo>
                <a:cubicBezTo>
                  <a:pt x="12592" y="42247"/>
                  <a:pt x="27578" y="46577"/>
                  <a:pt x="31405" y="51043"/>
                </a:cubicBezTo>
                <a:cubicBezTo>
                  <a:pt x="37566" y="55743"/>
                  <a:pt x="43960" y="57986"/>
                  <a:pt x="50237" y="61214"/>
                </a:cubicBezTo>
                <a:cubicBezTo>
                  <a:pt x="55631" y="64574"/>
                  <a:pt x="55019" y="68913"/>
                  <a:pt x="54907" y="73253"/>
                </a:cubicBezTo>
                <a:cubicBezTo>
                  <a:pt x="55150" y="93940"/>
                  <a:pt x="53361" y="98574"/>
                  <a:pt x="47881" y="120000"/>
                </a:cubicBezTo>
                <a:close/>
              </a:path>
            </a:pathLst>
          </a:custGeom>
          <a:solidFill>
            <a:srgbClr val="BFBFBF">
              <a:alpha val="69803"/>
            </a:srgbClr>
          </a:solidFill>
          <a:ln>
            <a:noFill/>
          </a:ln>
        </p:spPr>
        <p:txBody>
          <a:bodyPr spcFirstLastPara="1" wrap="square" lIns="121897" tIns="60932" rIns="121897" bIns="60932" anchor="ctr" anchorCtr="0">
            <a:noAutofit/>
          </a:bodyPr>
          <a:lstStyle/>
          <a:p>
            <a:pPr algn="ctr"/>
            <a:endParaRPr sz="2400">
              <a:solidFill>
                <a:prstClr val="white"/>
              </a:solidFill>
              <a:ea typeface="Arial"/>
              <a:cs typeface="Arial"/>
              <a:sym typeface="Arial"/>
            </a:endParaRPr>
          </a:p>
        </p:txBody>
      </p:sp>
      <p:pic>
        <p:nvPicPr>
          <p:cNvPr id="62" name="Google Shape;62;p13" descr="E:\002-KIMS BUSINESS\007-02-Fullslidesppt-Contents\20161206\02-\color-pencil2.png"/>
          <p:cNvPicPr preferRelativeResize="0"/>
          <p:nvPr/>
        </p:nvPicPr>
        <p:blipFill rotWithShape="1">
          <a:blip r:embed="rId2">
            <a:alphaModFix/>
          </a:blip>
          <a:srcRect/>
          <a:stretch/>
        </p:blipFill>
        <p:spPr>
          <a:xfrm>
            <a:off x="0" y="6151972"/>
            <a:ext cx="9144000" cy="715264"/>
          </a:xfrm>
          <a:prstGeom prst="rect">
            <a:avLst/>
          </a:prstGeom>
          <a:noFill/>
          <a:ln>
            <a:noFill/>
          </a:ln>
        </p:spPr>
      </p:pic>
      <p:sp>
        <p:nvSpPr>
          <p:cNvPr id="63" name="Google Shape;63;p13"/>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64" name="Google Shape;64;p13"/>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76011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sic Layout">
  <p:cSld name="Basic Layout">
    <p:bg>
      <p:bgPr>
        <a:solidFill>
          <a:schemeClr val="lt1"/>
        </a:solidFill>
        <a:effectLst/>
      </p:bgPr>
    </p:bg>
    <p:spTree>
      <p:nvGrpSpPr>
        <p:cNvPr id="1" name="Shape 10"/>
        <p:cNvGrpSpPr/>
        <p:nvPr/>
      </p:nvGrpSpPr>
      <p:grpSpPr>
        <a:xfrm>
          <a:off x="0" y="0"/>
          <a:ext cx="0" cy="0"/>
          <a:chOff x="0" y="0"/>
          <a:chExt cx="0" cy="0"/>
        </a:xfrm>
      </p:grpSpPr>
      <p:pic>
        <p:nvPicPr>
          <p:cNvPr id="11" name="Google Shape;11;p3" descr="E:\002-KIMS BUSINESS\007-02-Fullslidesppt-Contents\20161206\02-\blue-pencil.jpg"/>
          <p:cNvPicPr preferRelativeResize="0"/>
          <p:nvPr/>
        </p:nvPicPr>
        <p:blipFill rotWithShape="1">
          <a:blip r:embed="rId2">
            <a:alphaModFix/>
          </a:blip>
          <a:srcRect/>
          <a:stretch/>
        </p:blipFill>
        <p:spPr>
          <a:xfrm>
            <a:off x="4266" y="3813192"/>
            <a:ext cx="3867829" cy="3044957"/>
          </a:xfrm>
          <a:prstGeom prst="rect">
            <a:avLst/>
          </a:prstGeom>
          <a:noFill/>
          <a:ln>
            <a:noFill/>
          </a:ln>
        </p:spPr>
      </p:pic>
    </p:spTree>
    <p:extLst>
      <p:ext uri="{BB962C8B-B14F-4D97-AF65-F5344CB8AC3E}">
        <p14:creationId xmlns:p14="http://schemas.microsoft.com/office/powerpoint/2010/main" val="30572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ltLang="zh-CN" smtClean="0"/>
              <a:t>Click to edit Master title style</a:t>
            </a:r>
            <a:endParaRPr lang="en-US" dirty="0"/>
          </a:p>
        </p:txBody>
      </p:sp>
      <p:sp>
        <p:nvSpPr>
          <p:cNvPr id="104861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14" name="Footer Placeholder 4"/>
          <p:cNvSpPr>
            <a:spLocks noGrp="1"/>
          </p:cNvSpPr>
          <p:nvPr>
            <p:ph type="ftr" sz="quarter" idx="11"/>
          </p:nvPr>
        </p:nvSpPr>
        <p:spPr/>
        <p:txBody>
          <a:bodyPr/>
          <a:lstStyle/>
          <a:p>
            <a:endParaRPr lang="zh-CN" altLang="en-US"/>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6"/>
        <p:cNvGrpSpPr/>
        <p:nvPr/>
      </p:nvGrpSpPr>
      <p:grpSpPr>
        <a:xfrm>
          <a:off x="0" y="0"/>
          <a:ext cx="0" cy="0"/>
          <a:chOff x="0" y="0"/>
          <a:chExt cx="0" cy="0"/>
        </a:xfrm>
      </p:grpSpPr>
      <p:pic>
        <p:nvPicPr>
          <p:cNvPr id="7" name="Google Shape;7;p2" descr="E:\002-KIMS BUSINESS\007-02-Fullslidesppt-Contents\20161206\02-\color-pencil.png"/>
          <p:cNvPicPr preferRelativeResize="0"/>
          <p:nvPr/>
        </p:nvPicPr>
        <p:blipFill rotWithShape="1">
          <a:blip r:embed="rId2">
            <a:alphaModFix/>
          </a:blip>
          <a:srcRect/>
          <a:stretch/>
        </p:blipFill>
        <p:spPr>
          <a:xfrm>
            <a:off x="0" y="3940048"/>
            <a:ext cx="9144000" cy="2917952"/>
          </a:xfrm>
          <a:prstGeom prst="rect">
            <a:avLst/>
          </a:prstGeom>
          <a:noFill/>
          <a:ln>
            <a:noFill/>
          </a:ln>
        </p:spPr>
      </p:pic>
      <p:sp>
        <p:nvSpPr>
          <p:cNvPr id="8" name="Google Shape;8;p2"/>
          <p:cNvSpPr txBox="1">
            <a:spLocks noGrp="1"/>
          </p:cNvSpPr>
          <p:nvPr>
            <p:ph type="subTitle" idx="1"/>
          </p:nvPr>
        </p:nvSpPr>
        <p:spPr>
          <a:xfrm>
            <a:off x="14325" y="1834523"/>
            <a:ext cx="9144000" cy="449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a:solidFill>
                  <a:srgbClr val="EC771B"/>
                </a:solidFill>
              </a:defRPr>
            </a:lvl1pPr>
            <a:lvl2pPr lvl="1" algn="ctr">
              <a:spcBef>
                <a:spcPts val="0"/>
              </a:spcBef>
              <a:spcAft>
                <a:spcPts val="0"/>
              </a:spcAft>
              <a:buNone/>
              <a:defRPr>
                <a:solidFill>
                  <a:srgbClr val="EC771B"/>
                </a:solidFill>
              </a:defRPr>
            </a:lvl2pPr>
            <a:lvl3pPr lvl="2" algn="ctr">
              <a:spcBef>
                <a:spcPts val="0"/>
              </a:spcBef>
              <a:spcAft>
                <a:spcPts val="0"/>
              </a:spcAft>
              <a:buNone/>
              <a:defRPr>
                <a:solidFill>
                  <a:srgbClr val="EC771B"/>
                </a:solidFill>
              </a:defRPr>
            </a:lvl3pPr>
            <a:lvl4pPr lvl="3" algn="ctr">
              <a:spcBef>
                <a:spcPts val="0"/>
              </a:spcBef>
              <a:spcAft>
                <a:spcPts val="0"/>
              </a:spcAft>
              <a:buNone/>
              <a:defRPr>
                <a:solidFill>
                  <a:srgbClr val="EC771B"/>
                </a:solidFill>
              </a:defRPr>
            </a:lvl4pPr>
            <a:lvl5pPr lvl="4" algn="ctr">
              <a:spcBef>
                <a:spcPts val="0"/>
              </a:spcBef>
              <a:spcAft>
                <a:spcPts val="0"/>
              </a:spcAft>
              <a:buNone/>
              <a:defRPr>
                <a:solidFill>
                  <a:srgbClr val="EC771B"/>
                </a:solidFill>
              </a:defRPr>
            </a:lvl5pPr>
            <a:lvl6pPr lvl="5" algn="ctr">
              <a:spcBef>
                <a:spcPts val="0"/>
              </a:spcBef>
              <a:spcAft>
                <a:spcPts val="0"/>
              </a:spcAft>
              <a:buNone/>
              <a:defRPr>
                <a:solidFill>
                  <a:srgbClr val="EC771B"/>
                </a:solidFill>
              </a:defRPr>
            </a:lvl6pPr>
            <a:lvl7pPr lvl="6" algn="ctr">
              <a:spcBef>
                <a:spcPts val="0"/>
              </a:spcBef>
              <a:spcAft>
                <a:spcPts val="0"/>
              </a:spcAft>
              <a:buNone/>
              <a:defRPr>
                <a:solidFill>
                  <a:srgbClr val="EC771B"/>
                </a:solidFill>
              </a:defRPr>
            </a:lvl7pPr>
            <a:lvl8pPr lvl="7" algn="ctr">
              <a:spcBef>
                <a:spcPts val="0"/>
              </a:spcBef>
              <a:spcAft>
                <a:spcPts val="0"/>
              </a:spcAft>
              <a:buNone/>
              <a:defRPr>
                <a:solidFill>
                  <a:srgbClr val="EC771B"/>
                </a:solidFill>
              </a:defRPr>
            </a:lvl8pPr>
            <a:lvl9pPr lvl="8" algn="ctr">
              <a:spcBef>
                <a:spcPts val="0"/>
              </a:spcBef>
              <a:spcAft>
                <a:spcPts val="0"/>
              </a:spcAft>
              <a:buNone/>
              <a:defRPr>
                <a:solidFill>
                  <a:srgbClr val="EC771B"/>
                </a:solidFill>
              </a:defRPr>
            </a:lvl9pPr>
          </a:lstStyle>
          <a:p>
            <a:endParaRPr/>
          </a:p>
        </p:txBody>
      </p:sp>
      <p:sp>
        <p:nvSpPr>
          <p:cNvPr id="9" name="Google Shape;9;p2"/>
          <p:cNvSpPr txBox="1">
            <a:spLocks noGrp="1"/>
          </p:cNvSpPr>
          <p:nvPr>
            <p:ph type="title"/>
          </p:nvPr>
        </p:nvSpPr>
        <p:spPr>
          <a:xfrm>
            <a:off x="0" y="936361"/>
            <a:ext cx="9144000" cy="965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Tree>
    <p:extLst>
      <p:ext uri="{BB962C8B-B14F-4D97-AF65-F5344CB8AC3E}">
        <p14:creationId xmlns:p14="http://schemas.microsoft.com/office/powerpoint/2010/main" val="3833149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32"/>
        <p:cNvGrpSpPr/>
        <p:nvPr/>
      </p:nvGrpSpPr>
      <p:grpSpPr>
        <a:xfrm>
          <a:off x="0" y="0"/>
          <a:ext cx="0" cy="0"/>
          <a:chOff x="0" y="0"/>
          <a:chExt cx="0" cy="0"/>
        </a:xfrm>
      </p:grpSpPr>
      <p:pic>
        <p:nvPicPr>
          <p:cNvPr id="33" name="Google Shape;33;p9" descr="D:\Fullppt\PNG이미지\모니터.png"/>
          <p:cNvPicPr preferRelativeResize="0"/>
          <p:nvPr/>
        </p:nvPicPr>
        <p:blipFill rotWithShape="1">
          <a:blip r:embed="rId2">
            <a:alphaModFix/>
          </a:blip>
          <a:srcRect/>
          <a:stretch/>
        </p:blipFill>
        <p:spPr>
          <a:xfrm>
            <a:off x="3486944" y="3237129"/>
            <a:ext cx="2170113" cy="2885017"/>
          </a:xfrm>
          <a:prstGeom prst="rect">
            <a:avLst/>
          </a:prstGeom>
          <a:noFill/>
          <a:ln>
            <a:noFill/>
          </a:ln>
        </p:spPr>
      </p:pic>
      <p:sp>
        <p:nvSpPr>
          <p:cNvPr id="34" name="Google Shape;34;p9"/>
          <p:cNvSpPr>
            <a:spLocks noGrp="1"/>
          </p:cNvSpPr>
          <p:nvPr>
            <p:ph type="pic" idx="2"/>
          </p:nvPr>
        </p:nvSpPr>
        <p:spPr>
          <a:xfrm>
            <a:off x="3592782" y="3367726"/>
            <a:ext cx="1969901" cy="1789615"/>
          </a:xfrm>
          <a:prstGeom prst="rect">
            <a:avLst/>
          </a:prstGeom>
          <a:solidFill>
            <a:srgbClr val="D8D8D8"/>
          </a:solidFill>
          <a:ln>
            <a:noFill/>
          </a:ln>
        </p:spPr>
        <p:txBody>
          <a:bodyPr spcFirstLastPara="1" wrap="square" lIns="121897" tIns="121897" rIns="121897" bIns="121897" anchor="ctr" anchorCtr="0">
            <a:noAutofit/>
          </a:bodyPr>
          <a:lstStyle>
            <a:lvl1pPr marL="0" marR="0" lvl="0"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609585" marR="0" lvl="1" indent="0" algn="l" rtl="0">
              <a:spcBef>
                <a:spcPts val="747"/>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2pPr>
            <a:lvl3pPr marL="1219170" marR="0" lvl="2"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4pPr>
            <a:lvl5pPr marL="2438339" marR="0" lvl="4"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5pPr>
            <a:lvl6pPr marL="3047924" marR="0" lvl="5"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6pPr>
            <a:lvl7pPr marL="3657509" marR="0" lvl="6"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7pPr>
            <a:lvl8pPr marL="4267093" marR="0" lvl="7"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8pPr>
            <a:lvl9pPr marL="4876678" marR="0" lvl="8"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9pPr>
          </a:lstStyle>
          <a:p>
            <a:endParaRPr/>
          </a:p>
        </p:txBody>
      </p:sp>
      <p:pic>
        <p:nvPicPr>
          <p:cNvPr id="35" name="Google Shape;35;p9" descr="E:\002-KIMS BUSINESS\007-02-Fullslidesppt-Contents\20161206\02-\color-pencil2.png"/>
          <p:cNvPicPr preferRelativeResize="0"/>
          <p:nvPr/>
        </p:nvPicPr>
        <p:blipFill rotWithShape="1">
          <a:blip r:embed="rId3">
            <a:alphaModFix/>
          </a:blip>
          <a:srcRect/>
          <a:stretch/>
        </p:blipFill>
        <p:spPr>
          <a:xfrm>
            <a:off x="0" y="6151972"/>
            <a:ext cx="9144000" cy="715264"/>
          </a:xfrm>
          <a:prstGeom prst="rect">
            <a:avLst/>
          </a:prstGeom>
          <a:noFill/>
          <a:ln>
            <a:noFill/>
          </a:ln>
        </p:spPr>
      </p:pic>
      <p:sp>
        <p:nvSpPr>
          <p:cNvPr id="36" name="Google Shape;36;p9"/>
          <p:cNvSpPr txBox="1">
            <a:spLocks noGrp="1"/>
          </p:cNvSpPr>
          <p:nvPr>
            <p:ph type="title"/>
          </p:nvPr>
        </p:nvSpPr>
        <p:spPr>
          <a:xfrm>
            <a:off x="-50" y="181567"/>
            <a:ext cx="9144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37" name="Google Shape;37;p9"/>
          <p:cNvSpPr txBox="1">
            <a:spLocks noGrp="1"/>
          </p:cNvSpPr>
          <p:nvPr>
            <p:ph type="subTitle" idx="1"/>
          </p:nvPr>
        </p:nvSpPr>
        <p:spPr>
          <a:xfrm>
            <a:off x="0" y="1012800"/>
            <a:ext cx="9144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44012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948"/>
            <a:ext cx="600075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13159" y="3844016"/>
            <a:ext cx="48006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202" y="91694"/>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80" y="32427"/>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144" y="609750"/>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668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44978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3233" y="2006600"/>
            <a:ext cx="64008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32490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13233" y="685949"/>
            <a:ext cx="3703241"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356174" y="685801"/>
            <a:ext cx="370085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9776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13233" y="1270529"/>
            <a:ext cx="370324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559373" y="685800"/>
            <a:ext cx="3498851"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354910" y="1262062"/>
            <a:ext cx="3696891"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176053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23637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1103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3170" y="685800"/>
            <a:ext cx="44577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313759" y="2209948"/>
            <a:ext cx="2743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7581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7" name="Title 1"/>
          <p:cNvSpPr>
            <a:spLocks noGrp="1"/>
          </p:cNvSpPr>
          <p:nvPr>
            <p:ph type="title"/>
          </p:nvPr>
        </p:nvSpPr>
        <p:spPr>
          <a:xfrm>
            <a:off x="623888" y="1709887"/>
            <a:ext cx="7886700" cy="2852737"/>
          </a:xfrm>
        </p:spPr>
        <p:txBody>
          <a:bodyPr anchor="b"/>
          <a:lstStyle>
            <a:lvl1pPr>
              <a:defRPr sz="6000"/>
            </a:lvl1pPr>
          </a:lstStyle>
          <a:p>
            <a:r>
              <a:rPr lang="en-US" altLang="zh-CN" smtClean="0"/>
              <a:t>Click to edit Master title style</a:t>
            </a:r>
            <a:endParaRPr lang="en-US" dirty="0"/>
          </a:p>
        </p:txBody>
      </p:sp>
      <p:sp>
        <p:nvSpPr>
          <p:cNvPr id="1048628" name="Text Placeholder 2"/>
          <p:cNvSpPr>
            <a:spLocks noGrp="1"/>
          </p:cNvSpPr>
          <p:nvPr>
            <p:ph type="body" idx="1"/>
          </p:nvPr>
        </p:nvSpPr>
        <p:spPr>
          <a:xfrm>
            <a:off x="623888" y="458961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29" name="Date Placeholder 3"/>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0" name="Footer Placeholder 4"/>
          <p:cNvSpPr>
            <a:spLocks noGrp="1"/>
          </p:cNvSpPr>
          <p:nvPr>
            <p:ph type="ftr" sz="quarter" idx="11"/>
          </p:nvPr>
        </p:nvSpPr>
        <p:spPr/>
        <p:txBody>
          <a:bodyPr/>
          <a:lstStyle/>
          <a:p>
            <a:endParaRPr lang="zh-CN" altLang="en-US"/>
          </a:p>
        </p:txBody>
      </p:sp>
      <p:sp>
        <p:nvSpPr>
          <p:cNvPr id="104863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1833"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3542111" y="2777067"/>
            <a:ext cx="4516041"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6883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514352"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43671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161" y="4114800"/>
            <a:ext cx="6401991"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59879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133" y="685800"/>
            <a:ext cx="6858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13160" y="4301216"/>
            <a:ext cx="64008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544647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13232"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736867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13233" y="3928534"/>
            <a:ext cx="64008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33" y="4978400"/>
            <a:ext cx="64008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938292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13233" y="4766881"/>
            <a:ext cx="64008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57467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30474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11/7/2025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60533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1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altLang="zh-CN" smtClean="0"/>
              <a:t>Click to edit Master title style</a:t>
            </a:r>
            <a:endParaRPr lang="en-US" dirty="0"/>
          </a:p>
        </p:txBody>
      </p:sp>
      <p:sp>
        <p:nvSpPr>
          <p:cNvPr id="104863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5"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36" name="Footer Placeholder 5"/>
          <p:cNvSpPr>
            <a:spLocks noGrp="1"/>
          </p:cNvSpPr>
          <p:nvPr>
            <p:ph type="ftr" sz="quarter" idx="11"/>
          </p:nvPr>
        </p:nvSpPr>
        <p:spPr/>
        <p:txBody>
          <a:bodyPr/>
          <a:lstStyle/>
          <a:p>
            <a:endParaRPr lang="zh-CN" altLang="en-US"/>
          </a:p>
        </p:txBody>
      </p:sp>
      <p:sp>
        <p:nvSpPr>
          <p:cNvPr id="104863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4272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6165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912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5741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4116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305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300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8186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836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329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8"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39"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0"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42"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Date Placeholder 6"/>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4" name="Footer Placeholder 7"/>
          <p:cNvSpPr>
            <a:spLocks noGrp="1"/>
          </p:cNvSpPr>
          <p:nvPr>
            <p:ph type="ftr" sz="quarter" idx="11"/>
          </p:nvPr>
        </p:nvSpPr>
        <p:spPr/>
        <p:txBody>
          <a:bodyPr/>
          <a:lstStyle/>
          <a:p>
            <a:endParaRPr lang="zh-CN" altLang="en-US"/>
          </a:p>
        </p:txBody>
      </p:sp>
      <p:sp>
        <p:nvSpPr>
          <p:cNvPr id="1048645"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7782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3454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0907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2032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673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2034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4340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2460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0123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147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smtClean="0"/>
              <a:t>Click to edit Master title style</a:t>
            </a:r>
            <a:endParaRPr lang="en-US" dirty="0"/>
          </a:p>
        </p:txBody>
      </p:sp>
      <p:sp>
        <p:nvSpPr>
          <p:cNvPr id="1048603" name="Date Placeholder 2"/>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04" name="Footer Placeholder 3"/>
          <p:cNvSpPr>
            <a:spLocks noGrp="1"/>
          </p:cNvSpPr>
          <p:nvPr>
            <p:ph type="ftr" sz="quarter" idx="11"/>
          </p:nvPr>
        </p:nvSpPr>
        <p:spPr/>
        <p:txBody>
          <a:bodyPr/>
          <a:lstStyle/>
          <a:p>
            <a:endParaRPr lang="zh-CN" altLang="en-US"/>
          </a:p>
        </p:txBody>
      </p:sp>
      <p:sp>
        <p:nvSpPr>
          <p:cNvPr id="1048605"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3580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9831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2655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9429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0785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2446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0115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807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5710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791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6" name="Date Placeholder 1"/>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47" name="Footer Placeholder 2"/>
          <p:cNvSpPr>
            <a:spLocks noGrp="1"/>
          </p:cNvSpPr>
          <p:nvPr>
            <p:ph type="ftr" sz="quarter" idx="11"/>
          </p:nvPr>
        </p:nvSpPr>
        <p:spPr/>
        <p:txBody>
          <a:bodyPr/>
          <a:lstStyle/>
          <a:p>
            <a:endParaRPr lang="zh-CN" altLang="en-US"/>
          </a:p>
        </p:txBody>
      </p:sp>
      <p:sp>
        <p:nvSpPr>
          <p:cNvPr id="1048648"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2969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996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7149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1035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127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502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1536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31320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496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088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50" name="Content Placeholder 2"/>
          <p:cNvSpPr>
            <a:spLocks noGrp="1"/>
          </p:cNvSpPr>
          <p:nvPr>
            <p:ph idx="1"/>
          </p:nvPr>
        </p:nvSpPr>
        <p:spPr>
          <a:xfrm>
            <a:off x="3887391" y="9875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52"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53" name="Footer Placeholder 5"/>
          <p:cNvSpPr>
            <a:spLocks noGrp="1"/>
          </p:cNvSpPr>
          <p:nvPr>
            <p:ph type="ftr" sz="quarter" idx="11"/>
          </p:nvPr>
        </p:nvSpPr>
        <p:spPr/>
        <p:txBody>
          <a:bodyPr/>
          <a:lstStyle/>
          <a:p>
            <a:endParaRPr lang="zh-CN" altLang="en-US"/>
          </a:p>
        </p:txBody>
      </p:sp>
      <p:sp>
        <p:nvSpPr>
          <p:cNvPr id="104865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0631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527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7064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516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332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7636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7967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461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043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9"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0"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71"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749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6"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17" name="Picture Placeholder 2"/>
          <p:cNvSpPr>
            <a:spLocks noGrp="1" noChangeAspect="1"/>
          </p:cNvSpPr>
          <p:nvPr>
            <p:ph type="pic" idx="1"/>
          </p:nvPr>
        </p:nvSpPr>
        <p:spPr>
          <a:xfrm>
            <a:off x="3887391" y="987574"/>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18"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19" name="Date Placeholder 4"/>
          <p:cNvSpPr>
            <a:spLocks noGrp="1"/>
          </p:cNvSpPr>
          <p:nvPr>
            <p:ph type="dt" sz="half" idx="10"/>
          </p:nvPr>
        </p:nvSpPr>
        <p:spPr/>
        <p:txBody>
          <a:bodyPr/>
          <a:lstStyle/>
          <a:p>
            <a:fld id="{70BC1078-46ED-40F9-8930-935BAD7C2B02}" type="datetimeFigureOut">
              <a:rPr lang="zh-CN" altLang="en-US" smtClean="0"/>
              <a:pPr/>
              <a:t>2025/11/7</a:t>
            </a:fld>
            <a:endParaRPr lang="zh-CN" altLang="en-US"/>
          </a:p>
        </p:txBody>
      </p:sp>
      <p:sp>
        <p:nvSpPr>
          <p:cNvPr id="1048620" name="Footer Placeholder 5"/>
          <p:cNvSpPr>
            <a:spLocks noGrp="1"/>
          </p:cNvSpPr>
          <p:nvPr>
            <p:ph type="ftr" sz="quarter" idx="11"/>
          </p:nvPr>
        </p:nvSpPr>
        <p:spPr/>
        <p:txBody>
          <a:bodyPr/>
          <a:lstStyle/>
          <a:p>
            <a:endParaRPr lang="zh-CN" altLang="en-US"/>
          </a:p>
        </p:txBody>
      </p:sp>
      <p:sp>
        <p:nvSpPr>
          <p:cNvPr id="1048621"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73" name="Content Placeholder 2"/>
          <p:cNvSpPr>
            <a:spLocks noGrp="1"/>
          </p:cNvSpPr>
          <p:nvPr>
            <p:ph idx="1"/>
          </p:nvPr>
        </p:nvSpPr>
        <p:spPr>
          <a:xfrm>
            <a:off x="3887391" y="9875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7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75"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7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77"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7533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9"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0" name="Picture Placeholder 2"/>
          <p:cNvSpPr>
            <a:spLocks noGrp="1" noChangeAspect="1"/>
          </p:cNvSpPr>
          <p:nvPr>
            <p:ph type="pic" idx="1"/>
          </p:nvPr>
        </p:nvSpPr>
        <p:spPr>
          <a:xfrm>
            <a:off x="3887391" y="9875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1"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0660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altLang="zh-CN" smtClean="0"/>
              <a:t>Click to edit Master title style</a:t>
            </a:r>
            <a:endParaRPr lang="en-US" dirty="0"/>
          </a:p>
        </p:txBody>
      </p:sp>
      <p:sp>
        <p:nvSpPr>
          <p:cNvPr id="1048646"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4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4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4237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9"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1048630" name="Vertical Text Placeholder 2"/>
          <p:cNvSpPr>
            <a:spLocks noGrp="1"/>
          </p:cNvSpPr>
          <p:nvPr>
            <p:ph type="body" orient="vert" idx="1"/>
          </p:nvPr>
        </p:nvSpPr>
        <p:spPr>
          <a:xfrm>
            <a:off x="628652"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1"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2"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3"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93632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321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ltLang="zh-CN" smtClean="0"/>
              <a:t>Click to edit Master title style</a:t>
            </a:r>
            <a:endParaRPr lang="en-US" dirty="0"/>
          </a:p>
        </p:txBody>
      </p:sp>
      <p:sp>
        <p:nvSpPr>
          <p:cNvPr id="1048635"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6"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37"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8"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1757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0" name="Title 1"/>
          <p:cNvSpPr>
            <a:spLocks noGrp="1"/>
          </p:cNvSpPr>
          <p:nvPr>
            <p:ph type="title"/>
          </p:nvPr>
        </p:nvSpPr>
        <p:spPr>
          <a:xfrm>
            <a:off x="623888" y="1709849"/>
            <a:ext cx="7886700" cy="2852737"/>
          </a:xfrm>
        </p:spPr>
        <p:txBody>
          <a:bodyPr anchor="b"/>
          <a:lstStyle>
            <a:lvl1pPr>
              <a:defRPr sz="6000"/>
            </a:lvl1pPr>
          </a:lstStyle>
          <a:p>
            <a:r>
              <a:rPr lang="en-US" altLang="zh-CN" smtClean="0"/>
              <a:t>Click to edit Master title style</a:t>
            </a:r>
            <a:endParaRPr lang="en-US" dirty="0"/>
          </a:p>
        </p:txBody>
      </p:sp>
      <p:sp>
        <p:nvSpPr>
          <p:cNvPr id="1048651" name="Text Placeholder 2"/>
          <p:cNvSpPr>
            <a:spLocks noGrp="1"/>
          </p:cNvSpPr>
          <p:nvPr>
            <p:ph type="body" idx="1"/>
          </p:nvPr>
        </p:nvSpPr>
        <p:spPr>
          <a:xfrm>
            <a:off x="623888" y="458957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283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altLang="zh-CN" smtClean="0"/>
              <a:t>Click to edit Master title style</a:t>
            </a:r>
            <a:endParaRPr lang="en-US" dirty="0"/>
          </a:p>
        </p:txBody>
      </p:sp>
      <p:sp>
        <p:nvSpPr>
          <p:cNvPr id="1048656"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7"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5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6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1401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1" name="Title 1"/>
          <p:cNvSpPr>
            <a:spLocks noGrp="1"/>
          </p:cNvSpPr>
          <p:nvPr>
            <p:ph type="title"/>
          </p:nvPr>
        </p:nvSpPr>
        <p:spPr>
          <a:xfrm>
            <a:off x="629841" y="365129"/>
            <a:ext cx="7886700" cy="1325563"/>
          </a:xfrm>
        </p:spPr>
        <p:txBody>
          <a:bodyPr/>
          <a:lstStyle/>
          <a:p>
            <a:r>
              <a:rPr lang="en-US" altLang="zh-CN" smtClean="0"/>
              <a:t>Click to edit Master title style</a:t>
            </a:r>
            <a:endParaRPr lang="en-US" dirty="0"/>
          </a:p>
        </p:txBody>
      </p:sp>
      <p:sp>
        <p:nvSpPr>
          <p:cNvPr id="1048662"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3"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4"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65" name="Content Placeholder 5"/>
          <p:cNvSpPr>
            <a:spLocks noGrp="1"/>
          </p:cNvSpPr>
          <p:nvPr>
            <p:ph sz="quarter" idx="4"/>
          </p:nvPr>
        </p:nvSpPr>
        <p:spPr>
          <a:xfrm>
            <a:off x="4629152"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6"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67"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68"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200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altLang="zh-CN" smtClean="0"/>
              <a:t>Click to edit Master title style</a:t>
            </a:r>
            <a:endParaRPr lang="en-US" dirty="0"/>
          </a:p>
        </p:txBody>
      </p:sp>
      <p:sp>
        <p:nvSpPr>
          <p:cNvPr id="1048626"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627"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28"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61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2025/11/7</a:t>
            </a:fld>
            <a:endParaRPr lang="zh-CN" altLang="en-US"/>
          </a:p>
        </p:txBody>
      </p:sp>
      <p:sp>
        <p:nvSpPr>
          <p:cNvPr id="1048579" name="Footer Placeholder 4"/>
          <p:cNvSpPr>
            <a:spLocks noGrp="1"/>
          </p:cNvSpPr>
          <p:nvPr>
            <p:ph type="ftr" sz="quarter" idx="3"/>
          </p:nvPr>
        </p:nvSpPr>
        <p:spPr>
          <a:xfrm>
            <a:off x="3028950" y="63564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4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33449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81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grpSp>
    </p:spTree>
    <p:extLst>
      <p:ext uri="{BB962C8B-B14F-4D97-AF65-F5344CB8AC3E}">
        <p14:creationId xmlns:p14="http://schemas.microsoft.com/office/powerpoint/2010/main" val="24299953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0123C9-D1DF-4A30-A5BA-1CEAB50718E5}" type="datetimeFigureOut">
              <a:rPr lang="ru-RU" smtClean="0">
                <a:solidFill>
                  <a:srgbClr val="810000">
                    <a:shade val="90000"/>
                  </a:srgbClr>
                </a:solidFill>
              </a:rPr>
              <a:pPr/>
              <a:t>07.11.2025</a:t>
            </a:fld>
            <a:endParaRPr lang="ru-RU">
              <a:solidFill>
                <a:srgbClr val="81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81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EBEB9E-9D2B-49D9-A8B4-929B47587E81}" type="slidenum">
              <a:rPr lang="ru-RU" smtClean="0">
                <a:solidFill>
                  <a:srgbClr val="810000">
                    <a:shade val="90000"/>
                  </a:srgbClr>
                </a:solidFill>
              </a:rPr>
              <a:pPr/>
              <a:t>‹#›</a:t>
            </a:fld>
            <a:endParaRPr lang="ru-RU">
              <a:solidFill>
                <a:srgbClr val="81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600000"/>
                </a:solidFill>
              </a:endParaRPr>
            </a:p>
          </p:txBody>
        </p:sp>
      </p:grpSp>
    </p:spTree>
    <p:extLst>
      <p:ext uri="{BB962C8B-B14F-4D97-AF65-F5344CB8AC3E}">
        <p14:creationId xmlns:p14="http://schemas.microsoft.com/office/powerpoint/2010/main" val="14616774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7123750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482"/>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481"/>
            <a:ext cx="64008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13159" y="685949"/>
            <a:ext cx="64008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8309" y="6172349"/>
            <a:ext cx="120015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11/7/2025</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349"/>
            <a:ext cx="565785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624"/>
            <a:ext cx="856684"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1436171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07654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62983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0005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6518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14717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2025/11/7</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31501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1"/>
          <p:cNvSpPr txBox="1"/>
          <p:nvPr/>
        </p:nvSpPr>
        <p:spPr>
          <a:xfrm>
            <a:off x="1527464" y="2646219"/>
            <a:ext cx="5683827" cy="1496290"/>
          </a:xfrm>
          <a:prstGeom prst="rect">
            <a:avLst/>
          </a:prstGeom>
          <a:noFill/>
          <a:ln>
            <a:noFill/>
          </a:ln>
        </p:spPr>
        <p:txBody>
          <a:bodyPr spcFirstLastPara="1" wrap="square" lIns="121897" tIns="60932" rIns="121897" bIns="60932" anchor="t" anchorCtr="0">
            <a:noAutofit/>
          </a:bodyPr>
          <a:lstStyle/>
          <a:p>
            <a:pPr algn="ctr"/>
            <a:endParaRPr sz="2400" dirty="0">
              <a:solidFill>
                <a:srgbClr val="1F497D">
                  <a:lumMod val="60000"/>
                  <a:lumOff val="40000"/>
                </a:srgbClr>
              </a:solidFill>
              <a:ea typeface="Arial"/>
              <a:cs typeface="Arial"/>
              <a:sym typeface="Arial"/>
            </a:endParaRPr>
          </a:p>
        </p:txBody>
      </p:sp>
      <p:sp>
        <p:nvSpPr>
          <p:cNvPr id="100" name="Google Shape;100;p21"/>
          <p:cNvSpPr txBox="1">
            <a:spLocks noGrp="1"/>
          </p:cNvSpPr>
          <p:nvPr>
            <p:ph type="title"/>
          </p:nvPr>
        </p:nvSpPr>
        <p:spPr>
          <a:xfrm>
            <a:off x="128954" y="211015"/>
            <a:ext cx="8815753" cy="2860431"/>
          </a:xfrm>
          <a:prstGeom prst="rect">
            <a:avLst/>
          </a:prstGeom>
        </p:spPr>
        <p:txBody>
          <a:bodyPr spcFirstLastPara="1" wrap="square" lIns="121897" tIns="121897" rIns="121897" bIns="121897" anchor="ctr" anchorCtr="0">
            <a:noAutofit/>
          </a:bodyPr>
          <a:lstStyle/>
          <a:p>
            <a:pPr indent="12065"/>
            <a:r>
              <a:rPr lang="ru-RU" sz="4000" dirty="0" smtClean="0">
                <a:solidFill>
                  <a:schemeClr val="accent5"/>
                </a:solidFill>
                <a:latin typeface="Times New Roman"/>
                <a:ea typeface="Calibri"/>
              </a:rPr>
              <a:t/>
            </a:r>
            <a:br>
              <a:rPr lang="ru-RU" sz="4000" dirty="0" smtClean="0">
                <a:solidFill>
                  <a:schemeClr val="accent5"/>
                </a:solidFill>
                <a:latin typeface="Times New Roman"/>
                <a:ea typeface="Calibri"/>
              </a:rPr>
            </a:br>
            <a:r>
              <a:rPr lang="ru-RU" sz="4000" dirty="0">
                <a:solidFill>
                  <a:schemeClr val="accent5"/>
                </a:solidFill>
                <a:latin typeface="Times New Roman"/>
                <a:ea typeface="Calibri"/>
              </a:rPr>
              <a:t/>
            </a:r>
            <a:br>
              <a:rPr lang="ru-RU" sz="4000" dirty="0">
                <a:solidFill>
                  <a:schemeClr val="accent5"/>
                </a:solidFill>
                <a:latin typeface="Times New Roman"/>
                <a:ea typeface="Calibri"/>
              </a:rPr>
            </a:br>
            <a:r>
              <a:rPr lang="ru-RU" sz="4000" dirty="0" smtClean="0">
                <a:solidFill>
                  <a:schemeClr val="accent5"/>
                </a:solidFill>
                <a:latin typeface="Times New Roman"/>
                <a:ea typeface="Calibri"/>
              </a:rPr>
              <a:t/>
            </a:r>
            <a:br>
              <a:rPr lang="ru-RU" sz="4000" dirty="0" smtClean="0">
                <a:solidFill>
                  <a:schemeClr val="accent5"/>
                </a:solidFill>
                <a:latin typeface="Times New Roman"/>
                <a:ea typeface="Calibri"/>
              </a:rPr>
            </a:br>
            <a:r>
              <a:rPr lang="ru-RU" sz="4000">
                <a:solidFill>
                  <a:schemeClr val="accent5"/>
                </a:solidFill>
                <a:latin typeface="Times New Roman"/>
                <a:ea typeface="Calibri"/>
              </a:rPr>
              <a:t/>
            </a:r>
            <a:br>
              <a:rPr lang="ru-RU" sz="4000">
                <a:solidFill>
                  <a:schemeClr val="accent5"/>
                </a:solidFill>
                <a:latin typeface="Times New Roman"/>
                <a:ea typeface="Calibri"/>
              </a:rPr>
            </a:br>
            <a:r>
              <a:rPr lang="en-US" sz="4000" smtClean="0">
                <a:solidFill>
                  <a:schemeClr val="accent5"/>
                </a:solidFill>
                <a:latin typeface="Times New Roman"/>
                <a:ea typeface="Calibri"/>
              </a:rPr>
              <a:t>Mavzu:</a:t>
            </a:r>
            <a:r>
              <a:rPr lang="en-US" sz="4000" smtClean="0">
                <a:solidFill>
                  <a:srgbClr val="002060"/>
                </a:solidFill>
                <a:latin typeface="Times New Roman"/>
                <a:ea typeface="Calibri"/>
              </a:rPr>
              <a:t>1924-1991 </a:t>
            </a:r>
            <a:r>
              <a:rPr lang="en-US" sz="4000" dirty="0" err="1">
                <a:solidFill>
                  <a:srgbClr val="002060"/>
                </a:solidFill>
                <a:latin typeface="Times New Roman"/>
                <a:ea typeface="Calibri"/>
              </a:rPr>
              <a:t>yillarda</a:t>
            </a:r>
            <a:r>
              <a:rPr lang="en-US" sz="4000" dirty="0">
                <a:solidFill>
                  <a:srgbClr val="002060"/>
                </a:solidFill>
                <a:latin typeface="Times New Roman"/>
                <a:ea typeface="Calibri"/>
              </a:rPr>
              <a:t> </a:t>
            </a:r>
            <a:r>
              <a:rPr lang="en-US" sz="4000" dirty="0" err="1">
                <a:solidFill>
                  <a:srgbClr val="002060"/>
                </a:solidFill>
                <a:latin typeface="Times New Roman"/>
                <a:ea typeface="Calibri"/>
              </a:rPr>
              <a:t>O’zbekistonda</a:t>
            </a:r>
            <a:r>
              <a:rPr lang="en-US" sz="4000" dirty="0">
                <a:solidFill>
                  <a:srgbClr val="002060"/>
                </a:solidFill>
                <a:latin typeface="Times New Roman"/>
                <a:ea typeface="Calibri"/>
              </a:rPr>
              <a:t> </a:t>
            </a:r>
            <a:r>
              <a:rPr lang="en-US" sz="4000" dirty="0" err="1">
                <a:solidFill>
                  <a:srgbClr val="002060"/>
                </a:solidFill>
                <a:latin typeface="Times New Roman"/>
                <a:ea typeface="Calibri"/>
              </a:rPr>
              <a:t>ta’lim</a:t>
            </a:r>
            <a:r>
              <a:rPr lang="en-US" sz="4000" dirty="0">
                <a:solidFill>
                  <a:srgbClr val="002060"/>
                </a:solidFill>
                <a:latin typeface="Times New Roman"/>
                <a:ea typeface="Calibri"/>
              </a:rPr>
              <a:t> </a:t>
            </a:r>
            <a:r>
              <a:rPr lang="en-US" sz="4000" dirty="0" err="1">
                <a:solidFill>
                  <a:srgbClr val="002060"/>
                </a:solidFill>
                <a:latin typeface="Times New Roman"/>
                <a:ea typeface="Calibri"/>
              </a:rPr>
              <a:t>tizimi</a:t>
            </a:r>
            <a:r>
              <a:rPr lang="en-US" sz="4000" dirty="0">
                <a:solidFill>
                  <a:srgbClr val="002060"/>
                </a:solidFill>
                <a:latin typeface="Times New Roman"/>
                <a:ea typeface="Calibri"/>
              </a:rPr>
              <a:t> </a:t>
            </a:r>
            <a:r>
              <a:rPr lang="en-US" sz="4000" dirty="0" err="1">
                <a:solidFill>
                  <a:srgbClr val="002060"/>
                </a:solidFill>
                <a:latin typeface="Times New Roman"/>
                <a:ea typeface="Calibri"/>
              </a:rPr>
              <a:t>va</a:t>
            </a:r>
            <a:r>
              <a:rPr lang="en-US" sz="4000" dirty="0">
                <a:solidFill>
                  <a:srgbClr val="002060"/>
                </a:solidFill>
                <a:latin typeface="Times New Roman"/>
                <a:ea typeface="Calibri"/>
              </a:rPr>
              <a:t> </a:t>
            </a:r>
            <a:r>
              <a:rPr lang="en-US" sz="4000" dirty="0" err="1">
                <a:solidFill>
                  <a:srgbClr val="002060"/>
                </a:solidFill>
                <a:latin typeface="Times New Roman"/>
                <a:ea typeface="Calibri"/>
              </a:rPr>
              <a:t>pedagogik</a:t>
            </a:r>
            <a:r>
              <a:rPr lang="en-US" sz="4000" dirty="0">
                <a:solidFill>
                  <a:srgbClr val="002060"/>
                </a:solidFill>
                <a:latin typeface="Times New Roman"/>
                <a:ea typeface="Calibri"/>
              </a:rPr>
              <a:t> </a:t>
            </a:r>
            <a:r>
              <a:rPr lang="en-US" sz="4000" dirty="0" err="1">
                <a:solidFill>
                  <a:srgbClr val="002060"/>
                </a:solidFill>
                <a:latin typeface="Times New Roman"/>
                <a:ea typeface="Calibri"/>
              </a:rPr>
              <a:t>fikrlar</a:t>
            </a:r>
            <a:r>
              <a:rPr lang="en-US" sz="4000" dirty="0">
                <a:solidFill>
                  <a:srgbClr val="002060"/>
                </a:solidFill>
                <a:latin typeface="Times New Roman"/>
                <a:ea typeface="Calibri"/>
              </a:rPr>
              <a:t> </a:t>
            </a:r>
            <a:r>
              <a:rPr lang="en-US" sz="4000" dirty="0" err="1">
                <a:solidFill>
                  <a:srgbClr val="002060"/>
                </a:solidFill>
                <a:latin typeface="Times New Roman"/>
                <a:ea typeface="Calibri"/>
              </a:rPr>
              <a:t>rivoji</a:t>
            </a:r>
            <a:r>
              <a:rPr lang="en-US" sz="4000" dirty="0">
                <a:solidFill>
                  <a:srgbClr val="002060"/>
                </a:solidFill>
                <a:latin typeface="Times New Roman"/>
                <a:ea typeface="Calibri"/>
              </a:rPr>
              <a:t>. </a:t>
            </a:r>
            <a:r>
              <a:rPr lang="en-US" sz="4000" dirty="0" err="1">
                <a:solidFill>
                  <a:srgbClr val="002060"/>
                </a:solidFill>
                <a:latin typeface="Times New Roman"/>
                <a:ea typeface="Calibri"/>
              </a:rPr>
              <a:t>Mustaqil</a:t>
            </a:r>
            <a:r>
              <a:rPr lang="en-US" sz="4000" dirty="0">
                <a:solidFill>
                  <a:srgbClr val="002060"/>
                </a:solidFill>
                <a:latin typeface="Times New Roman"/>
                <a:ea typeface="Calibri"/>
              </a:rPr>
              <a:t> </a:t>
            </a:r>
            <a:r>
              <a:rPr lang="en-US" sz="4000" dirty="0" err="1">
                <a:solidFill>
                  <a:srgbClr val="002060"/>
                </a:solidFill>
                <a:latin typeface="Times New Roman"/>
                <a:ea typeface="Calibri"/>
              </a:rPr>
              <a:t>O’zbekistonda</a:t>
            </a:r>
            <a:r>
              <a:rPr lang="en-US" sz="4000" dirty="0">
                <a:solidFill>
                  <a:srgbClr val="002060"/>
                </a:solidFill>
                <a:latin typeface="Times New Roman"/>
                <a:ea typeface="Calibri"/>
              </a:rPr>
              <a:t> </a:t>
            </a:r>
            <a:r>
              <a:rPr lang="en-US" sz="4000" dirty="0" err="1">
                <a:solidFill>
                  <a:srgbClr val="002060"/>
                </a:solidFill>
                <a:latin typeface="Times New Roman"/>
                <a:ea typeface="Calibri"/>
              </a:rPr>
              <a:t>ta’lim</a:t>
            </a:r>
            <a:r>
              <a:rPr lang="en-US" sz="4000" dirty="0">
                <a:solidFill>
                  <a:srgbClr val="002060"/>
                </a:solidFill>
                <a:latin typeface="Times New Roman"/>
                <a:ea typeface="Calibri"/>
              </a:rPr>
              <a:t> </a:t>
            </a:r>
            <a:r>
              <a:rPr lang="en-US" sz="4000" dirty="0" err="1">
                <a:solidFill>
                  <a:srgbClr val="002060"/>
                </a:solidFill>
                <a:latin typeface="Times New Roman"/>
                <a:ea typeface="Calibri"/>
              </a:rPr>
              <a:t>tizimi</a:t>
            </a:r>
            <a:r>
              <a:rPr lang="en-US" sz="4000" dirty="0">
                <a:solidFill>
                  <a:srgbClr val="002060"/>
                </a:solidFill>
                <a:latin typeface="Times New Roman"/>
                <a:ea typeface="Calibri"/>
              </a:rPr>
              <a:t> </a:t>
            </a:r>
            <a:r>
              <a:rPr lang="en-US" sz="4000" dirty="0" err="1">
                <a:solidFill>
                  <a:srgbClr val="002060"/>
                </a:solidFill>
                <a:latin typeface="Times New Roman"/>
                <a:ea typeface="Calibri"/>
              </a:rPr>
              <a:t>va</a:t>
            </a:r>
            <a:r>
              <a:rPr lang="en-US" sz="4000" dirty="0">
                <a:solidFill>
                  <a:srgbClr val="002060"/>
                </a:solidFill>
                <a:latin typeface="Times New Roman"/>
                <a:ea typeface="Calibri"/>
              </a:rPr>
              <a:t> </a:t>
            </a:r>
            <a:r>
              <a:rPr lang="en-US" sz="4000" dirty="0" err="1">
                <a:solidFill>
                  <a:srgbClr val="002060"/>
                </a:solidFill>
                <a:latin typeface="Times New Roman"/>
                <a:ea typeface="Calibri"/>
              </a:rPr>
              <a:t>pedagogik</a:t>
            </a:r>
            <a:r>
              <a:rPr lang="en-US" sz="4000" dirty="0">
                <a:solidFill>
                  <a:srgbClr val="002060"/>
                </a:solidFill>
                <a:latin typeface="Times New Roman"/>
                <a:ea typeface="Calibri"/>
              </a:rPr>
              <a:t> </a:t>
            </a:r>
            <a:r>
              <a:rPr lang="en-US" sz="4000" dirty="0" err="1">
                <a:solidFill>
                  <a:srgbClr val="002060"/>
                </a:solidFill>
                <a:latin typeface="Times New Roman"/>
                <a:ea typeface="Calibri"/>
              </a:rPr>
              <a:t>fikrlar</a:t>
            </a:r>
            <a:r>
              <a:rPr lang="en-US" sz="4000" dirty="0">
                <a:solidFill>
                  <a:srgbClr val="002060"/>
                </a:solidFill>
                <a:latin typeface="Times New Roman"/>
                <a:ea typeface="Calibri"/>
              </a:rPr>
              <a:t> </a:t>
            </a:r>
            <a:r>
              <a:rPr lang="en-US" sz="4000" dirty="0" err="1">
                <a:solidFill>
                  <a:srgbClr val="002060"/>
                </a:solidFill>
                <a:latin typeface="Times New Roman"/>
                <a:ea typeface="Calibri"/>
              </a:rPr>
              <a:t>rivoji</a:t>
            </a:r>
            <a:r>
              <a:rPr lang="en-US" sz="4000" dirty="0">
                <a:solidFill>
                  <a:srgbClr val="002060"/>
                </a:solidFill>
                <a:latin typeface="Times New Roman"/>
                <a:ea typeface="Calibri"/>
              </a:rPr>
              <a:t>.</a:t>
            </a:r>
            <a:endParaRPr sz="4000" dirty="0">
              <a:solidFill>
                <a:srgbClr val="002060"/>
              </a:solidFill>
            </a:endParaRPr>
          </a:p>
        </p:txBody>
      </p:sp>
    </p:spTree>
    <p:extLst>
      <p:ext uri="{BB962C8B-B14F-4D97-AF65-F5344CB8AC3E}">
        <p14:creationId xmlns:p14="http://schemas.microsoft.com/office/powerpoint/2010/main" val="72699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Рисунок 2097161"/>
          <p:cNvPicPr>
            <a:picLocks/>
          </p:cNvPicPr>
          <p:nvPr/>
        </p:nvPicPr>
        <p:blipFill>
          <a:blip r:embed="rId2"/>
          <a:stretch>
            <a:fillRect/>
          </a:stretch>
        </p:blipFill>
        <p:spPr>
          <a:xfrm>
            <a:off x="0" y="0"/>
            <a:ext cx="9144000" cy="6797991"/>
          </a:xfrm>
          <a:prstGeom prst="rect">
            <a:avLst/>
          </a:prstGeom>
        </p:spPr>
      </p:pic>
      <p:sp>
        <p:nvSpPr>
          <p:cNvPr id="1048603" name="Заголовок 1048602"/>
          <p:cNvSpPr>
            <a:spLocks noGrp="1"/>
          </p:cNvSpPr>
          <p:nvPr>
            <p:ph type="ctrTitle"/>
          </p:nvPr>
        </p:nvSpPr>
        <p:spPr>
          <a:xfrm>
            <a:off x="175846" y="140677"/>
            <a:ext cx="8739553" cy="6494586"/>
          </a:xfrm>
        </p:spPr>
        <p:txBody>
          <a:bodyPr>
            <a:noAutofit/>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smtClean="0">
                <a:latin typeface="Times New Roman" panose="02020603050405020304" pitchFamily="18" charset="0"/>
                <a:cs typeface="Times New Roman" panose="02020603050405020304" pitchFamily="18" charset="0"/>
              </a:rPr>
              <a:t>1945-1991 </a:t>
            </a:r>
            <a:r>
              <a:rPr lang="en-US" sz="2800" b="1" dirty="0" err="1">
                <a:latin typeface="Times New Roman" panose="02020603050405020304" pitchFamily="18" charset="0"/>
                <a:cs typeface="Times New Roman" panose="02020603050405020304" pitchFamily="18" charset="0"/>
              </a:rPr>
              <a:t>yill</a:t>
            </a:r>
            <a:r>
              <a:rPr lang="ru-RU" sz="2800" b="1" dirty="0">
                <a:latin typeface="Times New Roman" panose="02020603050405020304" pitchFamily="18" charset="0"/>
                <a:cs typeface="Times New Roman" panose="02020603050405020304" pitchFamily="18" charset="0"/>
              </a:rPr>
              <a:t>а</a:t>
            </a:r>
            <a:r>
              <a:rPr lang="en-US" sz="2800" b="1" dirty="0" err="1">
                <a:latin typeface="Times New Roman" panose="02020603050405020304" pitchFamily="18" charset="0"/>
                <a:cs typeface="Times New Roman" panose="02020603050405020304" pitchFamily="18" charset="0"/>
              </a:rPr>
              <a:t>rd</a:t>
            </a:r>
            <a:r>
              <a:rPr lang="ru-RU" sz="2800" b="1" dirty="0">
                <a:latin typeface="Times New Roman" panose="02020603050405020304" pitchFamily="18" charset="0"/>
                <a:cs typeface="Times New Roman" panose="02020603050405020304" pitchFamily="18" charset="0"/>
              </a:rPr>
              <a:t>а </a:t>
            </a:r>
            <a:r>
              <a:rPr lang="en-US" sz="2800" b="1" dirty="0" err="1">
                <a:latin typeface="Times New Roman" panose="02020603050405020304" pitchFamily="18" charset="0"/>
                <a:cs typeface="Times New Roman" panose="02020603050405020304" pitchFamily="18" charset="0"/>
              </a:rPr>
              <a:t>O’zbekistond</a:t>
            </a:r>
            <a:r>
              <a:rPr lang="ru-RU" sz="2800" b="1" dirty="0">
                <a:latin typeface="Times New Roman" panose="02020603050405020304" pitchFamily="18" charset="0"/>
                <a:cs typeface="Times New Roman" panose="02020603050405020304" pitchFamily="18" charset="0"/>
              </a:rPr>
              <a:t>а </a:t>
            </a:r>
            <a:r>
              <a:rPr lang="en-US" sz="2800" b="1" dirty="0">
                <a:latin typeface="Times New Roman" panose="02020603050405020304" pitchFamily="18" charset="0"/>
                <a:cs typeface="Times New Roman" panose="02020603050405020304" pitchFamily="18" charset="0"/>
              </a:rPr>
              <a:t>t</a:t>
            </a:r>
            <a:r>
              <a:rPr lang="ru-RU" sz="2800" b="1" dirty="0">
                <a:latin typeface="Times New Roman" panose="02020603050405020304" pitchFamily="18" charset="0"/>
                <a:cs typeface="Times New Roman" panose="02020603050405020304" pitchFamily="18" charset="0"/>
              </a:rPr>
              <a:t>а’</a:t>
            </a:r>
            <a:r>
              <a:rPr lang="en-US" sz="2800" b="1" dirty="0" err="1">
                <a:latin typeface="Times New Roman" panose="02020603050405020304" pitchFamily="18" charset="0"/>
                <a:cs typeface="Times New Roman" panose="02020603050405020304" pitchFamily="18" charset="0"/>
              </a:rPr>
              <a:t>lim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tizimi</a:t>
            </a:r>
            <a:r>
              <a:rPr lang="en-US" sz="2800" b="1" dirty="0">
                <a:latin typeface="Times New Roman" panose="02020603050405020304" pitchFamily="18" charset="0"/>
                <a:cs typeface="Times New Roman" panose="02020603050405020304" pitchFamily="18" charset="0"/>
              </a:rPr>
              <a:t> v</a:t>
            </a:r>
            <a:r>
              <a:rPr lang="ru-RU" sz="2800" b="1" dirty="0">
                <a:latin typeface="Times New Roman" panose="02020603050405020304" pitchFamily="18" charset="0"/>
                <a:cs typeface="Times New Roman" panose="02020603050405020304" pitchFamily="18" charset="0"/>
              </a:rPr>
              <a:t>а </a:t>
            </a:r>
            <a:r>
              <a:rPr lang="en-US" sz="2800" b="1" dirty="0" err="1">
                <a:latin typeface="Times New Roman" panose="02020603050405020304" pitchFamily="18" charset="0"/>
                <a:cs typeface="Times New Roman" panose="02020603050405020304" pitchFamily="18" charset="0"/>
              </a:rPr>
              <a:t>ped</a:t>
            </a:r>
            <a:r>
              <a:rPr lang="ru-RU" sz="2800" b="1" dirty="0">
                <a:latin typeface="Times New Roman" panose="02020603050405020304" pitchFamily="18" charset="0"/>
                <a:cs typeface="Times New Roman" panose="02020603050405020304" pitchFamily="18" charset="0"/>
              </a:rPr>
              <a:t>а</a:t>
            </a:r>
            <a:r>
              <a:rPr lang="en-US" sz="2800" b="1" dirty="0" err="1">
                <a:latin typeface="Times New Roman" panose="02020603050405020304" pitchFamily="18" charset="0"/>
                <a:cs typeface="Times New Roman" panose="02020603050405020304" pitchFamily="18" charset="0"/>
              </a:rPr>
              <a:t>gogik</a:t>
            </a:r>
            <a:r>
              <a:rPr lang="ru-RU" sz="2800" b="1" dirty="0" smtClean="0">
                <a:latin typeface="Times New Roman" panose="02020603050405020304" pitchFamily="18" charset="0"/>
                <a:cs typeface="Times New Roman" panose="02020603050405020304" pitchFamily="18" charset="0"/>
              </a:rPr>
              <a:t>а</a:t>
            </a:r>
            <a:r>
              <a:rPr lang="en-US" sz="2800" b="1" dirty="0" smtClean="0">
                <a:latin typeface="Times New Roman" panose="02020603050405020304" pitchFamily="18" charset="0"/>
                <a:cs typeface="Times New Roman" panose="02020603050405020304" pitchFamily="18" charset="0"/>
              </a:rPr>
              <a:t> f</a:t>
            </a:r>
            <a:r>
              <a:rPr lang="ru-RU" sz="2800" b="1" dirty="0">
                <a:latin typeface="Times New Roman" panose="02020603050405020304" pitchFamily="18" charset="0"/>
                <a:cs typeface="Times New Roman" panose="02020603050405020304" pitchFamily="18" charset="0"/>
              </a:rPr>
              <a:t>а</a:t>
            </a:r>
            <a:r>
              <a:rPr lang="en-US" sz="2800" b="1" dirty="0" err="1" smtClean="0">
                <a:latin typeface="Times New Roman" panose="02020603050405020304" pitchFamily="18" charset="0"/>
                <a:cs typeface="Times New Roman" panose="02020603050405020304" pitchFamily="18" charset="0"/>
              </a:rPr>
              <a:t>ni</a:t>
            </a:r>
            <a:r>
              <a:rPr lang="en-US" sz="2800" b="1" dirty="0" smtClean="0"/>
              <a:t/>
            </a:r>
            <a:br>
              <a:rPr lang="en-US" sz="2800" b="1" dirty="0" smtClean="0"/>
            </a:br>
            <a:r>
              <a:rPr lang="en-US" sz="2800" b="1" dirty="0" smtClean="0"/>
              <a:t>      </a:t>
            </a:r>
            <a:r>
              <a:rPr lang="en-US" sz="2800" dirty="0" err="1" smtClean="0">
                <a:latin typeface="Times New Roman" panose="02020603050405020304" pitchFamily="18" charset="0"/>
                <a:cs typeface="Times New Roman" panose="02020603050405020304" pitchFamily="18" charset="0"/>
              </a:rPr>
              <a:t>Urushd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keyingi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qurilishi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j</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qilish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nch</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gin</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ijobiy</a:t>
            </a:r>
            <a:r>
              <a:rPr lang="en-US" sz="2800" dirty="0">
                <a:latin typeface="Times New Roman" panose="02020603050405020304" pitchFamily="18" charset="0"/>
                <a:cs typeface="Times New Roman" panose="02020603050405020304" pitchFamily="18" charset="0"/>
              </a:rPr>
              <a:t> 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tij</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smtClean="0">
                <a:latin typeface="Times New Roman" panose="02020603050405020304" pitchFamily="18" charset="0"/>
                <a:cs typeface="Times New Roman" panose="02020603050405020304" pitchFamily="18" charset="0"/>
              </a:rPr>
              <a:t>erishildi.Xusus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1943-yili </a:t>
            </a:r>
            <a:r>
              <a:rPr lang="en-US" sz="2800" dirty="0" err="1">
                <a:latin typeface="Times New Roman" panose="02020603050405020304" pitchFamily="18" charset="0"/>
                <a:cs typeface="Times New Roman" panose="02020603050405020304" pitchFamily="18" charset="0"/>
              </a:rPr>
              <a:t>ochil</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ishchi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dehqon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yoshl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kechki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smen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li)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rmog’i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birmunch</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keng</a:t>
            </a:r>
            <a:r>
              <a:rPr lang="ru-RU" sz="2800" dirty="0">
                <a:latin typeface="Times New Roman" panose="02020603050405020304" pitchFamily="18" charset="0"/>
                <a:cs typeface="Times New Roman" panose="02020603050405020304" pitchFamily="18" charset="0"/>
              </a:rPr>
              <a:t>а</a:t>
            </a:r>
            <a:r>
              <a:rPr lang="en-US" sz="2800" dirty="0" err="1" smtClean="0">
                <a:latin typeface="Times New Roman" panose="02020603050405020304" pitchFamily="18" charset="0"/>
                <a:cs typeface="Times New Roman" panose="02020603050405020304" pitchFamily="18" charset="0"/>
              </a:rPr>
              <a:t>ytirildi.Boshl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ng’ich</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to’rt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ng’ich</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uch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ng’ich</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o’tish</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lg</a:t>
            </a:r>
            <a:r>
              <a:rPr lang="ru-RU" sz="2800" dirty="0">
                <a:latin typeface="Times New Roman" panose="02020603050405020304" pitchFamily="18" charset="0"/>
                <a:cs typeface="Times New Roman" panose="02020603050405020304" pitchFamily="18" charset="0"/>
              </a:rPr>
              <a:t>а </a:t>
            </a:r>
            <a:r>
              <a:rPr lang="en-US" sz="2800" dirty="0" err="1" smtClean="0">
                <a:latin typeface="Times New Roman" panose="02020603050405020304" pitchFamily="18" charset="0"/>
                <a:cs typeface="Times New Roman" panose="02020603050405020304" pitchFamily="18" charset="0"/>
              </a:rPr>
              <a:t>oshirildi.O’qituvchil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bilimig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ul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en-US" sz="2800" dirty="0">
                <a:latin typeface="Times New Roman" panose="02020603050405020304" pitchFamily="18" charset="0"/>
                <a:cs typeface="Times New Roman" panose="02020603050405020304" pitchFamily="18" charset="0"/>
              </a:rPr>
              <a:t> 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oliy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qo’yil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dig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ortib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borg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s</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moddiy</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hvolini</a:t>
            </a:r>
            <a:r>
              <a:rPr lang="en-US" sz="2800" dirty="0">
                <a:latin typeface="Times New Roman" panose="02020603050405020304" pitchFamily="18" charset="0"/>
                <a:cs typeface="Times New Roman" panose="02020603050405020304" pitchFamily="18" charset="0"/>
              </a:rPr>
              <a:t> 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xshil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h</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 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tt</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e’tibor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beril</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smtClean="0">
                <a:latin typeface="Times New Roman" panose="02020603050405020304" pitchFamily="18" charset="0"/>
                <a:cs typeface="Times New Roman" panose="02020603050405020304" pitchFamily="18" charset="0"/>
              </a:rPr>
              <a:t>ndi.1951-1955 </a:t>
            </a:r>
            <a:r>
              <a:rPr lang="en-US" sz="2800" dirty="0" err="1">
                <a:latin typeface="Times New Roman" panose="02020603050405020304" pitchFamily="18" charset="0"/>
                <a:cs typeface="Times New Roman" panose="02020603050405020304" pitchFamily="18" charset="0"/>
              </a:rPr>
              <a:t>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mo’lj</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beshinchi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rej</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politexnik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limig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tt</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o’rin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berildi.Shu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munos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bil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ittifoqdosh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respublik</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zirlikl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o’quv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rej</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sturl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rini</a:t>
            </a:r>
            <a:r>
              <a:rPr lang="en-US" sz="2800" dirty="0">
                <a:latin typeface="Times New Roman" panose="02020603050405020304" pitchFamily="18" charset="0"/>
                <a:cs typeface="Times New Roman" panose="02020603050405020304" pitchFamily="18" charset="0"/>
              </a:rPr>
              <a:t> 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yt</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tuzib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politexnik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oshirish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to’g’risid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ko’rs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berdil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a:t>
            </a:r>
            <a:endParaRPr lang="x-none"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5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Рисунок 2097162"/>
          <p:cNvPicPr>
            <a:picLocks/>
          </p:cNvPicPr>
          <p:nvPr/>
        </p:nvPicPr>
        <p:blipFill>
          <a:blip r:embed="rId2"/>
          <a:stretch>
            <a:fillRect/>
          </a:stretch>
        </p:blipFill>
        <p:spPr>
          <a:xfrm>
            <a:off x="12176" y="0"/>
            <a:ext cx="9190590" cy="6941508"/>
          </a:xfrm>
          <a:prstGeom prst="rect">
            <a:avLst/>
          </a:prstGeom>
        </p:spPr>
      </p:pic>
      <p:sp>
        <p:nvSpPr>
          <p:cNvPr id="1048606" name="Подзаголовок 1048605"/>
          <p:cNvSpPr>
            <a:spLocks noGrp="1"/>
          </p:cNvSpPr>
          <p:nvPr>
            <p:ph type="subTitle" idx="1"/>
          </p:nvPr>
        </p:nvSpPr>
        <p:spPr>
          <a:xfrm>
            <a:off x="504092" y="618770"/>
            <a:ext cx="8405445" cy="5993046"/>
          </a:xfrm>
        </p:spPr>
        <p:txBody>
          <a:bodyPr>
            <a:noAutofit/>
          </a:bodyPr>
          <a:lstStyle/>
          <a:p>
            <a:pPr algn="just"/>
            <a:r>
              <a:rPr lang="en-US" dirty="0" smtClean="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1956-yil </a:t>
            </a:r>
            <a:r>
              <a:rPr lang="en-US" sz="2800" dirty="0">
                <a:latin typeface="Times New Roman" panose="02020603050405020304" pitchFamily="18" charset="0"/>
                <a:cs typeface="Times New Roman" panose="02020603050405020304" pitchFamily="18" charset="0"/>
              </a:rPr>
              <a:t>sent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brid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bning</a:t>
            </a:r>
            <a:r>
              <a:rPr lang="en-US" sz="2800" dirty="0">
                <a:latin typeface="Times New Roman" panose="02020603050405020304" pitchFamily="18" charset="0"/>
                <a:cs typeface="Times New Roman" panose="02020603050405020304" pitchFamily="18" charset="0"/>
              </a:rPr>
              <a:t> 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turi</a:t>
            </a:r>
            <a:r>
              <a:rPr lang="en-US" sz="2800" dirty="0" smtClean="0">
                <a:latin typeface="Times New Roman" panose="02020603050405020304" pitchFamily="18" charset="0"/>
                <a:cs typeface="Times New Roman" panose="02020603050405020304" pitchFamily="18" charset="0"/>
              </a:rPr>
              <a:t> –intern</a:t>
            </a:r>
            <a:r>
              <a:rPr lang="ru-RU" sz="2800" dirty="0">
                <a:latin typeface="Times New Roman" panose="02020603050405020304" pitchFamily="18" charset="0"/>
                <a:cs typeface="Times New Roman" panose="02020603050405020304" pitchFamily="18" charset="0"/>
              </a:rPr>
              <a:t>а</a:t>
            </a:r>
            <a:r>
              <a:rPr lang="en-US" sz="2800" dirty="0" smtClean="0">
                <a:latin typeface="Times New Roman" panose="02020603050405020304" pitchFamily="18" charset="0"/>
                <a:cs typeface="Times New Roman" panose="02020603050405020304" pitchFamily="18" charset="0"/>
              </a:rPr>
              <a:t>t-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vujudg</a:t>
            </a:r>
            <a:r>
              <a:rPr lang="ru-RU" sz="2800" dirty="0">
                <a:latin typeface="Times New Roman" panose="02020603050405020304" pitchFamily="18" charset="0"/>
                <a:cs typeface="Times New Roman" panose="02020603050405020304" pitchFamily="18" charset="0"/>
              </a:rPr>
              <a:t>а </a:t>
            </a:r>
            <a:r>
              <a:rPr lang="en-US" sz="2800" dirty="0" err="1" smtClean="0">
                <a:latin typeface="Times New Roman" panose="02020603050405020304" pitchFamily="18" charset="0"/>
                <a:cs typeface="Times New Roman" panose="02020603050405020304" pitchFamily="18" charset="0"/>
              </a:rPr>
              <a:t>keltirildi.Chunki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urush</a:t>
            </a:r>
            <a:r>
              <a:rPr lang="en-US" sz="2800" dirty="0">
                <a:latin typeface="Times New Roman" panose="02020603050405020304" pitchFamily="18" charset="0"/>
                <a:cs typeface="Times New Roman" panose="02020603050405020304" pitchFamily="18" charset="0"/>
              </a:rPr>
              <a:t> 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tij</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yo’qotg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o’z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rini</a:t>
            </a:r>
            <a:r>
              <a:rPr lang="en-US" sz="2800" dirty="0">
                <a:latin typeface="Times New Roman" panose="02020603050405020304" pitchFamily="18" charset="0"/>
                <a:cs typeface="Times New Roman" panose="02020603050405020304" pitchFamily="18" charset="0"/>
              </a:rPr>
              <a:t> must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qil</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rbiy</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qiyin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bev</a:t>
            </a:r>
            <a:r>
              <a:rPr lang="ru-RU" sz="2800" dirty="0">
                <a:latin typeface="Times New Roman" panose="02020603050405020304" pitchFamily="18" charset="0"/>
                <a:cs typeface="Times New Roman" panose="02020603050405020304" pitchFamily="18" charset="0"/>
              </a:rPr>
              <a:t>а </a:t>
            </a:r>
            <a:r>
              <a:rPr lang="ru-RU" sz="2800" dirty="0" err="1">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yoll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ko’p</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smtClean="0">
                <a:latin typeface="Times New Roman" panose="02020603050405020304" pitchFamily="18" charset="0"/>
                <a:cs typeface="Times New Roman" panose="02020603050405020304" pitchFamily="18" charset="0"/>
              </a:rPr>
              <a:t>edi.Bund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y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f</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ot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o’rnid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ni</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rbiy</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qil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yotg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kishil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ngin</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qiling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Ot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on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shuningdek</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yrim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mehn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deput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h</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v</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tum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smtClean="0">
                <a:latin typeface="Times New Roman" panose="02020603050405020304" pitchFamily="18" charset="0"/>
                <a:cs typeface="Times New Roman" panose="02020603050405020304" pitchFamily="18" charset="0"/>
              </a:rPr>
              <a:t>Sho’rol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Ijroiy</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qo’mit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rining</a:t>
            </a:r>
            <a:r>
              <a:rPr lang="en-US" sz="2800" dirty="0">
                <a:latin typeface="Times New Roman" panose="02020603050405020304" pitchFamily="18" charset="0"/>
                <a:cs typeface="Times New Roman" panose="02020603050405020304" pitchFamily="18" charset="0"/>
              </a:rPr>
              <a:t> 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rori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ko’p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li,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minoti</a:t>
            </a:r>
            <a:r>
              <a:rPr lang="en-US" sz="2800" dirty="0">
                <a:latin typeface="Times New Roman" panose="02020603050405020304" pitchFamily="18" charset="0"/>
                <a:cs typeface="Times New Roman" panose="02020603050405020304" pitchFamily="18" charset="0"/>
              </a:rPr>
              <a:t> 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xshi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oil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intern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to’liq</a:t>
            </a:r>
            <a:r>
              <a:rPr lang="en-US" sz="2800" dirty="0">
                <a:latin typeface="Times New Roman" panose="02020603050405020304" pitchFamily="18" charset="0"/>
                <a:cs typeface="Times New Roman" panose="02020603050405020304" pitchFamily="18" charset="0"/>
              </a:rPr>
              <a:t> r</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vishd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minotig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o’tk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zildi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endParaRPr lang="x-none"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39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0308" y="597878"/>
            <a:ext cx="8229600" cy="5111262"/>
          </a:xfrm>
        </p:spPr>
        <p:txBody>
          <a:bodyPr>
            <a:normAutofit/>
          </a:bodyPr>
          <a:lstStyle/>
          <a:p>
            <a:pPr marL="0" lvl="0" indent="0" algn="just">
              <a:buNone/>
            </a:pPr>
            <a:r>
              <a:rPr lang="en-US" sz="3200" dirty="0" smtClean="0">
                <a:solidFill>
                  <a:prstClr val="black"/>
                </a:solidFill>
                <a:latin typeface="Times New Roman" panose="02020603050405020304" pitchFamily="18" charset="0"/>
                <a:cs typeface="Times New Roman" panose="02020603050405020304" pitchFamily="18" charset="0"/>
              </a:rPr>
              <a:t>       1958-yil </a:t>
            </a:r>
            <a:r>
              <a:rPr lang="en-US" sz="3200" dirty="0" err="1">
                <a:solidFill>
                  <a:prstClr val="black"/>
                </a:solidFill>
                <a:latin typeface="Times New Roman" panose="02020603050405020304" pitchFamily="18" charset="0"/>
                <a:cs typeface="Times New Roman" panose="02020603050405020304" pitchFamily="18" charset="0"/>
              </a:rPr>
              <a:t>dek</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brid</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a:solidFill>
                  <a:prstClr val="black"/>
                </a:solidFill>
                <a:latin typeface="Times New Roman" panose="02020603050405020304" pitchFamily="18" charset="0"/>
                <a:cs typeface="Times New Roman" panose="02020603050405020304" pitchFamily="18" charset="0"/>
              </a:rPr>
              <a:t>X</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lq</a:t>
            </a:r>
            <a:r>
              <a:rPr lang="en-US" sz="3200" dirty="0">
                <a:solidFill>
                  <a:prstClr val="black"/>
                </a:solidFill>
                <a:latin typeface="Times New Roman" panose="02020603050405020304" pitchFamily="18" charset="0"/>
                <a:cs typeface="Times New Roman" panose="02020603050405020304" pitchFamily="18" charset="0"/>
              </a:rPr>
              <a:t> 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orifi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tizimini</a:t>
            </a:r>
            <a:r>
              <a:rPr lang="en-US" sz="3200" dirty="0">
                <a:solidFill>
                  <a:prstClr val="black"/>
                </a:solidFill>
                <a:latin typeface="Times New Roman" panose="02020603050405020304" pitchFamily="18" charset="0"/>
                <a:cs typeface="Times New Roman" panose="02020603050405020304" pitchFamily="18" charset="0"/>
              </a:rPr>
              <a:t> y</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n</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d</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rivojl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ntirish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to’g’risid</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qonun</a:t>
            </a:r>
            <a:r>
              <a:rPr lang="en-US" sz="3200" dirty="0">
                <a:solidFill>
                  <a:prstClr val="black"/>
                </a:solidFill>
                <a:latin typeface="Times New Roman" panose="02020603050405020304" pitchFamily="18" charset="0"/>
                <a:cs typeface="Times New Roman" panose="02020603050405020304" pitchFamily="18" charset="0"/>
              </a:rPr>
              <a:t> q</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bul</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qildi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Qonund</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o’qitishni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turmush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n </a:t>
            </a:r>
            <a:r>
              <a:rPr lang="en-US" sz="3200" dirty="0" err="1">
                <a:solidFill>
                  <a:prstClr val="black"/>
                </a:solidFill>
                <a:latin typeface="Times New Roman" panose="02020603050405020304" pitchFamily="18" charset="0"/>
                <a:cs typeface="Times New Roman" panose="02020603050405020304" pitchFamily="18" charset="0"/>
              </a:rPr>
              <a:t>bog’l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olib</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borish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yoshl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rni</a:t>
            </a:r>
            <a:r>
              <a:rPr lang="en-US" sz="3200" dirty="0">
                <a:solidFill>
                  <a:prstClr val="black"/>
                </a:solidFill>
                <a:latin typeface="Times New Roman" panose="02020603050405020304" pitchFamily="18" charset="0"/>
                <a:cs typeface="Times New Roman" panose="02020603050405020304" pitchFamily="18" charset="0"/>
              </a:rPr>
              <a:t> </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qliy</a:t>
            </a:r>
            <a:r>
              <a:rPr lang="en-US" sz="3200" dirty="0">
                <a:solidFill>
                  <a:prstClr val="black"/>
                </a:solidFill>
                <a:latin typeface="Times New Roman" panose="02020603050405020304" pitchFamily="18" charset="0"/>
                <a:cs typeface="Times New Roman" panose="02020603050405020304" pitchFamily="18" charset="0"/>
              </a:rPr>
              <a:t>, 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n</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viy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jismoniy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jih</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td</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n </a:t>
            </a:r>
            <a:r>
              <a:rPr lang="en-US" sz="3200" dirty="0" err="1">
                <a:solidFill>
                  <a:prstClr val="black"/>
                </a:solidFill>
                <a:latin typeface="Times New Roman" panose="02020603050405020304" pitchFamily="18" charset="0"/>
                <a:cs typeface="Times New Roman" panose="02020603050405020304" pitchFamily="18" charset="0"/>
              </a:rPr>
              <a:t>etuk</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qilib</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sh</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kll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ntirish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ul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rg</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umumiy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politexnik</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bilim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berish</a:t>
            </a:r>
            <a:r>
              <a:rPr lang="en-US" sz="3200" dirty="0">
                <a:solidFill>
                  <a:prstClr val="black"/>
                </a:solidFill>
                <a:latin typeface="Times New Roman" panose="02020603050405020304" pitchFamily="18" charset="0"/>
                <a:cs typeface="Times New Roman" panose="02020603050405020304" pitchFamily="18" charset="0"/>
              </a:rPr>
              <a:t> v</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zif</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qo’yildi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1959-yild</a:t>
            </a:r>
            <a:r>
              <a:rPr lang="ru-RU" sz="3200" dirty="0">
                <a:solidFill>
                  <a:prstClr val="black"/>
                </a:solidFill>
                <a:latin typeface="Times New Roman" panose="02020603050405020304" pitchFamily="18" charset="0"/>
                <a:cs typeface="Times New Roman" panose="02020603050405020304" pitchFamily="18" charset="0"/>
              </a:rPr>
              <a:t>а 10 </a:t>
            </a:r>
            <a:r>
              <a:rPr lang="en-US" sz="3200" dirty="0" err="1">
                <a:solidFill>
                  <a:prstClr val="black"/>
                </a:solidFill>
                <a:latin typeface="Times New Roman" panose="02020603050405020304" pitchFamily="18" charset="0"/>
                <a:cs typeface="Times New Roman" panose="02020603050405020304" pitchFamily="18" charset="0"/>
              </a:rPr>
              <a:t>yillik</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o’rt</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a:solidFill>
                  <a:prstClr val="black"/>
                </a:solidFill>
                <a:latin typeface="Times New Roman" panose="02020603050405020304" pitchFamily="18" charset="0"/>
                <a:cs typeface="Times New Roman" panose="02020603050405020304" pitchFamily="18" charset="0"/>
              </a:rPr>
              <a:t>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r </a:t>
            </a:r>
            <a:r>
              <a:rPr lang="en-US" sz="3200" dirty="0" smtClean="0">
                <a:solidFill>
                  <a:prstClr val="black"/>
                </a:solidFill>
                <a:latin typeface="Times New Roman" panose="02020603050405020304" pitchFamily="18" charset="0"/>
                <a:cs typeface="Times New Roman" panose="02020603050405020304" pitchFamily="18" charset="0"/>
              </a:rPr>
              <a:t>11 </a:t>
            </a:r>
            <a:r>
              <a:rPr lang="en-US" sz="3200" dirty="0" err="1" smtClean="0">
                <a:solidFill>
                  <a:prstClr val="black"/>
                </a:solidFill>
                <a:latin typeface="Times New Roman" panose="02020603050405020304" pitchFamily="18" charset="0"/>
                <a:cs typeface="Times New Roman" panose="02020603050405020304" pitchFamily="18" charset="0"/>
              </a:rPr>
              <a:t>yillik</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rg</a:t>
            </a:r>
            <a:r>
              <a:rPr lang="ru-RU" sz="3200" dirty="0">
                <a:solidFill>
                  <a:prstClr val="black"/>
                </a:solidFill>
                <a:latin typeface="Times New Roman" panose="02020603050405020304" pitchFamily="18" charset="0"/>
                <a:cs typeface="Times New Roman" panose="02020603050405020304" pitchFamily="18" charset="0"/>
              </a:rPr>
              <a:t>а </a:t>
            </a:r>
            <a:r>
              <a:rPr lang="ru-RU" sz="3200" dirty="0" err="1">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yl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ntirildi</a:t>
            </a:r>
            <a:r>
              <a:rPr lang="en-US" sz="3200" dirty="0">
                <a:solidFill>
                  <a:prstClr val="black"/>
                </a:solidFill>
                <a:latin typeface="Times New Roman" panose="02020603050405020304" pitchFamily="18" charset="0"/>
                <a:cs typeface="Times New Roman" panose="02020603050405020304" pitchFamily="18" charset="0"/>
              </a:rPr>
              <a:t>. 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r </a:t>
            </a:r>
            <a:r>
              <a:rPr lang="en-US" sz="3200" dirty="0" err="1">
                <a:solidFill>
                  <a:prstClr val="black"/>
                </a:solidFill>
                <a:latin typeface="Times New Roman" panose="02020603050405020304" pitchFamily="18" charset="0"/>
                <a:cs typeface="Times New Roman" panose="02020603050405020304" pitchFamily="18" charset="0"/>
              </a:rPr>
              <a:t>uchun</a:t>
            </a:r>
            <a:r>
              <a:rPr lang="en-US" sz="3200" dirty="0">
                <a:solidFill>
                  <a:prstClr val="black"/>
                </a:solidFill>
                <a:latin typeface="Times New Roman" panose="02020603050405020304" pitchFamily="18" charset="0"/>
                <a:cs typeface="Times New Roman" panose="02020603050405020304" pitchFamily="18" charset="0"/>
              </a:rPr>
              <a:t> y</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ngi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o’quv</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rej</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ri</a:t>
            </a:r>
            <a:r>
              <a:rPr lang="en-US" sz="3200" dirty="0">
                <a:solidFill>
                  <a:prstClr val="black"/>
                </a:solidFill>
                <a:latin typeface="Times New Roman" panose="02020603050405020304" pitchFamily="18" charset="0"/>
                <a:cs typeface="Times New Roman" panose="02020603050405020304" pitchFamily="18" charset="0"/>
              </a:rPr>
              <a:t>, d</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sturl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ri</a:t>
            </a:r>
            <a:r>
              <a:rPr lang="en-US" sz="3200" dirty="0">
                <a:solidFill>
                  <a:prstClr val="black"/>
                </a:solidFill>
                <a:latin typeface="Times New Roman" panose="02020603050405020304" pitchFamily="18" charset="0"/>
                <a:cs typeface="Times New Roman" panose="02020603050405020304" pitchFamily="18" charset="0"/>
              </a:rPr>
              <a:t> v</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a:solidFill>
                  <a:prstClr val="black"/>
                </a:solidFill>
                <a:latin typeface="Times New Roman" panose="02020603050405020304" pitchFamily="18" charset="0"/>
                <a:cs typeface="Times New Roman" panose="02020603050405020304" pitchFamily="18" charset="0"/>
              </a:rPr>
              <a:t>d</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rslikl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r y</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r</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tildi</a:t>
            </a:r>
            <a:r>
              <a:rPr lang="en-US" sz="3200" dirty="0">
                <a:solidFill>
                  <a:prstClr val="black"/>
                </a:solidFill>
                <a:latin typeface="Times New Roman" panose="02020603050405020304" pitchFamily="18" charset="0"/>
                <a:cs typeface="Times New Roman" panose="02020603050405020304" pitchFamily="18" charset="0"/>
              </a:rPr>
              <a:t>. 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bl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rd</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ust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xon</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r </a:t>
            </a:r>
            <a:r>
              <a:rPr lang="en-US" sz="3200" dirty="0" err="1">
                <a:solidFill>
                  <a:prstClr val="black"/>
                </a:solidFill>
                <a:latin typeface="Times New Roman" panose="02020603050405020304" pitchFamily="18" charset="0"/>
                <a:cs typeface="Times New Roman" panose="02020603050405020304" pitchFamily="18" charset="0"/>
              </a:rPr>
              <a:t>qurildi</a:t>
            </a:r>
            <a:r>
              <a:rPr lang="en-US" sz="3200" dirty="0">
                <a:solidFill>
                  <a:prstClr val="black"/>
                </a:solidFill>
                <a:latin typeface="Times New Roman" panose="02020603050405020304" pitchFamily="18" charset="0"/>
                <a:cs typeface="Times New Roman" panose="02020603050405020304" pitchFamily="18" charset="0"/>
              </a:rPr>
              <a:t>, m</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kt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b t</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jrib</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uch</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stk</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a:solidFill>
                  <a:prstClr val="black"/>
                </a:solidFill>
                <a:latin typeface="Times New Roman" panose="02020603050405020304" pitchFamily="18" charset="0"/>
                <a:cs typeface="Times New Roman" panose="02020603050405020304" pitchFamily="18" charset="0"/>
              </a:rPr>
              <a:t>l</a:t>
            </a:r>
            <a:r>
              <a:rPr lang="ru-RU" sz="3200" dirty="0">
                <a:solidFill>
                  <a:prstClr val="black"/>
                </a:solidFill>
                <a:latin typeface="Times New Roman" panose="02020603050405020304" pitchFamily="18" charset="0"/>
                <a:cs typeface="Times New Roman" panose="02020603050405020304" pitchFamily="18" charset="0"/>
              </a:rPr>
              <a:t>а</a:t>
            </a:r>
            <a:r>
              <a:rPr lang="en-US" sz="3200" dirty="0" err="1">
                <a:solidFill>
                  <a:prstClr val="black"/>
                </a:solidFill>
                <a:latin typeface="Times New Roman" panose="02020603050405020304" pitchFamily="18" charset="0"/>
                <a:cs typeface="Times New Roman" panose="02020603050405020304" pitchFamily="18" charset="0"/>
              </a:rPr>
              <a:t>ri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vujudg</a:t>
            </a:r>
            <a:r>
              <a:rPr lang="ru-RU" sz="3200" dirty="0">
                <a:solidFill>
                  <a:prstClr val="black"/>
                </a:solidFill>
                <a:latin typeface="Times New Roman" panose="02020603050405020304" pitchFamily="18" charset="0"/>
                <a:cs typeface="Times New Roman" panose="02020603050405020304" pitchFamily="18" charset="0"/>
              </a:rPr>
              <a:t>а </a:t>
            </a:r>
            <a:r>
              <a:rPr lang="en-US" sz="3200" dirty="0" err="1">
                <a:solidFill>
                  <a:prstClr val="black"/>
                </a:solidFill>
                <a:latin typeface="Times New Roman" panose="02020603050405020304" pitchFamily="18" charset="0"/>
                <a:cs typeface="Times New Roman" panose="02020603050405020304" pitchFamily="18" charset="0"/>
              </a:rPr>
              <a:t>keldi</a:t>
            </a:r>
            <a:r>
              <a:rPr lang="en-US" sz="3200" dirty="0">
                <a:solidFill>
                  <a:prstClr val="black"/>
                </a:solidFill>
                <a:latin typeface="Times New Roman" panose="02020603050405020304" pitchFamily="18" charset="0"/>
                <a:cs typeface="Times New Roman" panose="02020603050405020304" pitchFamily="18" charset="0"/>
              </a:rPr>
              <a:t>. </a:t>
            </a:r>
            <a:endParaRPr lang="x-none" sz="3200">
              <a:solidFill>
                <a:prstClr val="black"/>
              </a:solidFill>
              <a:latin typeface="Times New Roman" panose="02020603050405020304" pitchFamily="18" charset="0"/>
              <a:cs typeface="Times New Roman" panose="02020603050405020304" pitchFamily="18" charset="0"/>
            </a:endParaRPr>
          </a:p>
          <a:p>
            <a:pPr marL="0" indent="0" algn="ctr">
              <a:spcAft>
                <a:spcPts val="0"/>
              </a:spcAft>
              <a:buNone/>
            </a:pPr>
            <a:endParaRPr lang="ru-RU" dirty="0"/>
          </a:p>
        </p:txBody>
      </p:sp>
    </p:spTree>
    <p:extLst>
      <p:ext uri="{BB962C8B-B14F-4D97-AF65-F5344CB8AC3E}">
        <p14:creationId xmlns:p14="http://schemas.microsoft.com/office/powerpoint/2010/main" val="313546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4462" y="140677"/>
            <a:ext cx="8604738" cy="6576646"/>
          </a:xfrm>
        </p:spPr>
        <p:txBody>
          <a:bodyPr/>
          <a:lstStyle/>
          <a:p>
            <a:pPr marL="342900" lvl="0" indent="-342900" algn="just">
              <a:spcAft>
                <a:spcPts val="0"/>
              </a:spcAft>
              <a:buFont typeface="Symbol"/>
              <a:buChar char=""/>
            </a:pPr>
            <a:r>
              <a:rPr lang="en-US" sz="2400" dirty="0">
                <a:latin typeface="Times New Roman"/>
                <a:ea typeface="MS Mincho"/>
              </a:rPr>
              <a:t>1959/1975-yill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a:t>
            </a:r>
            <a:r>
              <a:rPr lang="en-US" sz="2400" dirty="0" err="1">
                <a:latin typeface="Times New Roman"/>
                <a:ea typeface="MS Mincho"/>
              </a:rPr>
              <a:t>respublik</a:t>
            </a:r>
            <a:r>
              <a:rPr lang="ru-RU" sz="2400" dirty="0">
                <a:latin typeface="Times New Roman"/>
                <a:ea typeface="MS Mincho"/>
              </a:rPr>
              <a:t>а</a:t>
            </a:r>
            <a:r>
              <a:rPr lang="en-US" sz="2400" dirty="0">
                <a:latin typeface="Times New Roman"/>
                <a:ea typeface="MS Mincho"/>
              </a:rPr>
              <a:t>d</a:t>
            </a:r>
            <a:r>
              <a:rPr lang="ru-RU" sz="2400" dirty="0">
                <a:latin typeface="Times New Roman"/>
                <a:ea typeface="MS Mincho"/>
              </a:rPr>
              <a:t>а </a:t>
            </a:r>
            <a:r>
              <a:rPr lang="en-US" sz="2400" dirty="0">
                <a:latin typeface="Times New Roman"/>
                <a:ea typeface="MS Mincho"/>
              </a:rPr>
              <a:t>intern</a:t>
            </a:r>
            <a:r>
              <a:rPr lang="ru-RU" sz="2400" dirty="0">
                <a:latin typeface="Times New Roman"/>
                <a:ea typeface="MS Mincho"/>
              </a:rPr>
              <a:t>а</a:t>
            </a:r>
            <a:r>
              <a:rPr lang="en-US" sz="2400" dirty="0">
                <a:latin typeface="Times New Roman"/>
                <a:ea typeface="MS Mincho"/>
              </a:rPr>
              <a:t>t-m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a:latin typeface="Times New Roman"/>
                <a:ea typeface="MS Mincho"/>
              </a:rPr>
              <a:t>r, m</a:t>
            </a:r>
            <a:r>
              <a:rPr lang="ru-RU" sz="2400" dirty="0">
                <a:latin typeface="Times New Roman"/>
                <a:ea typeface="MS Mincho"/>
              </a:rPr>
              <a:t>а</a:t>
            </a:r>
            <a:r>
              <a:rPr lang="en-US" sz="2400" dirty="0" err="1">
                <a:latin typeface="Times New Roman"/>
                <a:ea typeface="MS Mincho"/>
              </a:rPr>
              <a:t>xsus</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a:latin typeface="Times New Roman"/>
                <a:ea typeface="MS Mincho"/>
              </a:rPr>
              <a:t>r v</a:t>
            </a:r>
            <a:r>
              <a:rPr lang="ru-RU" sz="2400" dirty="0">
                <a:latin typeface="Times New Roman"/>
                <a:ea typeface="MS Mincho"/>
              </a:rPr>
              <a:t>а </a:t>
            </a:r>
            <a:r>
              <a:rPr lang="en-US" sz="2400" dirty="0" err="1">
                <a:latin typeface="Times New Roman"/>
                <a:ea typeface="MS Mincho"/>
              </a:rPr>
              <a:t>kuni</a:t>
            </a:r>
            <a:r>
              <a:rPr lang="en-US" sz="2400" dirty="0">
                <a:latin typeface="Times New Roman"/>
                <a:ea typeface="MS Mincho"/>
              </a:rPr>
              <a:t> </a:t>
            </a:r>
            <a:r>
              <a:rPr lang="en-US" sz="2400" dirty="0" err="1">
                <a:latin typeface="Times New Roman"/>
                <a:ea typeface="MS Mincho"/>
              </a:rPr>
              <a:t>uz</a:t>
            </a:r>
            <a:r>
              <a:rPr lang="ru-RU" sz="2400" dirty="0">
                <a:latin typeface="Times New Roman"/>
                <a:ea typeface="MS Mincho"/>
              </a:rPr>
              <a:t>а</a:t>
            </a:r>
            <a:r>
              <a:rPr lang="en-US" sz="2400" dirty="0" err="1">
                <a:latin typeface="Times New Roman"/>
                <a:ea typeface="MS Mincho"/>
              </a:rPr>
              <a:t>ytirilg</a:t>
            </a:r>
            <a:r>
              <a:rPr lang="ru-RU" sz="2400" dirty="0">
                <a:latin typeface="Times New Roman"/>
                <a:ea typeface="MS Mincho"/>
              </a:rPr>
              <a:t>а</a:t>
            </a:r>
            <a:r>
              <a:rPr lang="en-US" sz="2400" dirty="0">
                <a:latin typeface="Times New Roman"/>
                <a:ea typeface="MS Mincho"/>
              </a:rPr>
              <a:t>n </a:t>
            </a:r>
            <a:r>
              <a:rPr lang="en-US" sz="2400" dirty="0" err="1">
                <a:latin typeface="Times New Roman"/>
                <a:ea typeface="MS Mincho"/>
              </a:rPr>
              <a:t>guruhl</a:t>
            </a:r>
            <a:r>
              <a:rPr lang="ru-RU" sz="2400" dirty="0">
                <a:latin typeface="Times New Roman"/>
                <a:ea typeface="MS Mincho"/>
              </a:rPr>
              <a:t>а</a:t>
            </a:r>
            <a:r>
              <a:rPr lang="en-US" sz="2400" dirty="0">
                <a:latin typeface="Times New Roman"/>
                <a:ea typeface="MS Mincho"/>
              </a:rPr>
              <a:t>r t</a:t>
            </a:r>
            <a:r>
              <a:rPr lang="ru-RU" sz="2400" dirty="0">
                <a:latin typeface="Times New Roman"/>
                <a:ea typeface="MS Mincho"/>
              </a:rPr>
              <a:t>а</a:t>
            </a:r>
            <a:r>
              <a:rPr lang="en-US" sz="2400" dirty="0" err="1">
                <a:latin typeface="Times New Roman"/>
                <a:ea typeface="MS Mincho"/>
              </a:rPr>
              <a:t>rmog’i</a:t>
            </a:r>
            <a:r>
              <a:rPr lang="en-US" sz="2400" dirty="0">
                <a:latin typeface="Times New Roman"/>
                <a:ea typeface="MS Mincho"/>
              </a:rPr>
              <a:t> </a:t>
            </a:r>
            <a:r>
              <a:rPr lang="en-US" sz="2400" dirty="0" err="1">
                <a:latin typeface="Times New Roman"/>
                <a:ea typeface="MS Mincho"/>
              </a:rPr>
              <a:t>rivojl</a:t>
            </a:r>
            <a:r>
              <a:rPr lang="ru-RU" sz="2400" dirty="0">
                <a:latin typeface="Times New Roman"/>
                <a:ea typeface="MS Mincho"/>
              </a:rPr>
              <a:t>а</a:t>
            </a:r>
            <a:r>
              <a:rPr lang="en-US" sz="2400" dirty="0" err="1">
                <a:latin typeface="Times New Roman"/>
                <a:ea typeface="MS Mincho"/>
              </a:rPr>
              <a:t>ndi</a:t>
            </a:r>
            <a:r>
              <a:rPr lang="en-US" sz="2400" dirty="0">
                <a:latin typeface="Times New Roman"/>
                <a:ea typeface="MS Mincho"/>
              </a:rPr>
              <a:t>; </a:t>
            </a:r>
            <a:r>
              <a:rPr lang="en-US" sz="2400" dirty="0" err="1">
                <a:latin typeface="Times New Roman"/>
                <a:ea typeface="MS Mincho"/>
              </a:rPr>
              <a:t>jismon</a:t>
            </a:r>
            <a:r>
              <a:rPr lang="ru-RU" sz="2400" dirty="0">
                <a:latin typeface="Times New Roman"/>
                <a:ea typeface="MS Mincho"/>
              </a:rPr>
              <a:t>а</a:t>
            </a:r>
            <a:r>
              <a:rPr lang="en-US" sz="2400" dirty="0">
                <a:latin typeface="Times New Roman"/>
                <a:ea typeface="MS Mincho"/>
              </a:rPr>
              <a:t>n </a:t>
            </a:r>
            <a:r>
              <a:rPr lang="en-US" sz="2400" dirty="0" err="1">
                <a:latin typeface="Times New Roman"/>
                <a:ea typeface="MS Mincho"/>
              </a:rPr>
              <a:t>nuqsonli</a:t>
            </a:r>
            <a:r>
              <a:rPr lang="en-US" sz="2400" dirty="0">
                <a:latin typeface="Times New Roman"/>
                <a:ea typeface="MS Mincho"/>
              </a:rPr>
              <a:t> </a:t>
            </a:r>
            <a:r>
              <a:rPr lang="en-US" sz="2400" dirty="0" err="1">
                <a:latin typeface="Times New Roman"/>
                <a:ea typeface="MS Mincho"/>
              </a:rPr>
              <a:t>bol</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a:latin typeface="Times New Roman"/>
                <a:ea typeface="MS Mincho"/>
              </a:rPr>
              <a:t>r </a:t>
            </a:r>
            <a:r>
              <a:rPr lang="en-US" sz="2400" dirty="0" err="1">
                <a:latin typeface="Times New Roman"/>
                <a:ea typeface="MS Mincho"/>
              </a:rPr>
              <a:t>uchun</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xsus</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a:latin typeface="Times New Roman"/>
                <a:ea typeface="MS Mincho"/>
              </a:rPr>
              <a:t>r t</a:t>
            </a:r>
            <a:r>
              <a:rPr lang="ru-RU" sz="2400" dirty="0">
                <a:latin typeface="Times New Roman"/>
                <a:ea typeface="MS Mincho"/>
              </a:rPr>
              <a:t>а</a:t>
            </a:r>
            <a:r>
              <a:rPr lang="en-US" sz="2400" dirty="0" err="1">
                <a:latin typeface="Times New Roman"/>
                <a:ea typeface="MS Mincho"/>
              </a:rPr>
              <a:t>shkil</a:t>
            </a:r>
            <a:r>
              <a:rPr lang="en-US" sz="2400" dirty="0">
                <a:latin typeface="Times New Roman"/>
                <a:ea typeface="MS Mincho"/>
              </a:rPr>
              <a:t> </a:t>
            </a:r>
            <a:r>
              <a:rPr lang="en-US" sz="2400" dirty="0" err="1">
                <a:latin typeface="Times New Roman"/>
                <a:ea typeface="MS Mincho"/>
              </a:rPr>
              <a:t>qilindi</a:t>
            </a:r>
            <a:r>
              <a:rPr lang="en-US" sz="2400" dirty="0">
                <a:latin typeface="Times New Roman"/>
                <a:ea typeface="MS Mincho"/>
              </a:rPr>
              <a:t>; </a:t>
            </a:r>
            <a:r>
              <a:rPr lang="en-US" sz="2400" dirty="0" err="1">
                <a:latin typeface="Times New Roman"/>
                <a:ea typeface="MS Mincho"/>
              </a:rPr>
              <a:t>ped</a:t>
            </a:r>
            <a:r>
              <a:rPr lang="ru-RU" sz="2400" dirty="0">
                <a:latin typeface="Times New Roman"/>
                <a:ea typeface="MS Mincho"/>
              </a:rPr>
              <a:t>а</a:t>
            </a:r>
            <a:r>
              <a:rPr lang="en-US" sz="2400" dirty="0" err="1">
                <a:latin typeface="Times New Roman"/>
                <a:ea typeface="MS Mincho"/>
              </a:rPr>
              <a:t>gog</a:t>
            </a:r>
            <a:r>
              <a:rPr lang="en-US" sz="2400" dirty="0">
                <a:latin typeface="Times New Roman"/>
                <a:ea typeface="MS Mincho"/>
              </a:rPr>
              <a:t> </a:t>
            </a:r>
            <a:r>
              <a:rPr lang="en-US" sz="2400" dirty="0" err="1">
                <a:latin typeface="Times New Roman"/>
                <a:ea typeface="MS Mincho"/>
              </a:rPr>
              <a:t>xodiml</a:t>
            </a:r>
            <a:r>
              <a:rPr lang="ru-RU" sz="2400" dirty="0">
                <a:latin typeface="Times New Roman"/>
                <a:ea typeface="MS Mincho"/>
              </a:rPr>
              <a:t>а</a:t>
            </a:r>
            <a:r>
              <a:rPr lang="en-US" sz="2400" dirty="0">
                <a:latin typeface="Times New Roman"/>
                <a:ea typeface="MS Mincho"/>
              </a:rPr>
              <a:t>r t</a:t>
            </a:r>
            <a:r>
              <a:rPr lang="ru-RU" sz="2400" dirty="0">
                <a:latin typeface="Times New Roman"/>
                <a:ea typeface="MS Mincho"/>
              </a:rPr>
              <a:t>а</a:t>
            </a:r>
            <a:r>
              <a:rPr lang="en-US" sz="2400" dirty="0" err="1">
                <a:latin typeface="Times New Roman"/>
                <a:ea typeface="MS Mincho"/>
              </a:rPr>
              <a:t>yyorl</a:t>
            </a:r>
            <a:r>
              <a:rPr lang="ru-RU" sz="2400" dirty="0">
                <a:latin typeface="Times New Roman"/>
                <a:ea typeface="MS Mincho"/>
              </a:rPr>
              <a:t>а</a:t>
            </a:r>
            <a:r>
              <a:rPr lang="en-US" sz="2400" dirty="0" err="1">
                <a:latin typeface="Times New Roman"/>
                <a:ea typeface="MS Mincho"/>
              </a:rPr>
              <a:t>sh</a:t>
            </a:r>
            <a:r>
              <a:rPr lang="en-US" sz="2400" dirty="0">
                <a:latin typeface="Times New Roman"/>
                <a:ea typeface="MS Mincho"/>
              </a:rPr>
              <a:t> v</a:t>
            </a:r>
            <a:r>
              <a:rPr lang="ru-RU" sz="2400" dirty="0">
                <a:latin typeface="Times New Roman"/>
                <a:ea typeface="MS Mincho"/>
              </a:rPr>
              <a:t>а </a:t>
            </a:r>
            <a:r>
              <a:rPr lang="en-US" sz="2400" dirty="0" err="1">
                <a:latin typeface="Times New Roman"/>
                <a:ea typeface="MS Mincho"/>
              </a:rPr>
              <a:t>ul</a:t>
            </a:r>
            <a:r>
              <a:rPr lang="ru-RU" sz="2400" dirty="0">
                <a:latin typeface="Times New Roman"/>
                <a:ea typeface="MS Mincho"/>
              </a:rPr>
              <a:t>а</a:t>
            </a:r>
            <a:r>
              <a:rPr lang="en-US" sz="2400" dirty="0">
                <a:latin typeface="Times New Roman"/>
                <a:ea typeface="MS Mincho"/>
              </a:rPr>
              <a:t>r m</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a:latin typeface="Times New Roman"/>
                <a:ea typeface="MS Mincho"/>
              </a:rPr>
              <a:t>k</a:t>
            </a:r>
            <a:r>
              <a:rPr lang="ru-RU" sz="2400" dirty="0">
                <a:latin typeface="Times New Roman"/>
                <a:ea typeface="MS Mincho"/>
              </a:rPr>
              <a:t>а</a:t>
            </a:r>
            <a:r>
              <a:rPr lang="en-US" sz="2400" dirty="0" err="1">
                <a:latin typeface="Times New Roman"/>
                <a:ea typeface="MS Mincho"/>
              </a:rPr>
              <a:t>sini</a:t>
            </a:r>
            <a:r>
              <a:rPr lang="en-US" sz="2400" dirty="0">
                <a:latin typeface="Times New Roman"/>
                <a:ea typeface="MS Mincho"/>
              </a:rPr>
              <a:t> </a:t>
            </a:r>
            <a:r>
              <a:rPr lang="en-US" sz="2400" dirty="0" err="1">
                <a:latin typeface="Times New Roman"/>
                <a:ea typeface="MS Mincho"/>
              </a:rPr>
              <a:t>oshirish</a:t>
            </a:r>
            <a:r>
              <a:rPr lang="en-US" sz="2400" dirty="0">
                <a:latin typeface="Times New Roman"/>
                <a:ea typeface="MS Mincho"/>
              </a:rPr>
              <a:t> t</a:t>
            </a:r>
            <a:r>
              <a:rPr lang="ru-RU" sz="2400" dirty="0">
                <a:latin typeface="Times New Roman"/>
                <a:ea typeface="MS Mincho"/>
              </a:rPr>
              <a:t>а</a:t>
            </a:r>
            <a:r>
              <a:rPr lang="en-US" sz="2400" dirty="0" err="1">
                <a:latin typeface="Times New Roman"/>
                <a:ea typeface="MS Mincho"/>
              </a:rPr>
              <a:t>rmog’i</a:t>
            </a:r>
            <a:r>
              <a:rPr lang="en-US" sz="2400" dirty="0">
                <a:latin typeface="Times New Roman"/>
                <a:ea typeface="MS Mincho"/>
              </a:rPr>
              <a:t> </a:t>
            </a:r>
            <a:r>
              <a:rPr lang="en-US" sz="2400" dirty="0" err="1">
                <a:latin typeface="Times New Roman"/>
                <a:ea typeface="MS Mincho"/>
              </a:rPr>
              <a:t>keng</a:t>
            </a:r>
            <a:r>
              <a:rPr lang="ru-RU" sz="2400" dirty="0">
                <a:latin typeface="Times New Roman"/>
                <a:ea typeface="MS Mincho"/>
              </a:rPr>
              <a:t>а</a:t>
            </a:r>
            <a:r>
              <a:rPr lang="en-US" sz="2400" dirty="0" err="1">
                <a:latin typeface="Times New Roman"/>
                <a:ea typeface="MS Mincho"/>
              </a:rPr>
              <a:t>ytirildi</a:t>
            </a:r>
            <a:r>
              <a:rPr lang="en-US" sz="2400" dirty="0">
                <a:latin typeface="Times New Roman"/>
                <a:ea typeface="MS Mincho"/>
              </a:rPr>
              <a:t>.</a:t>
            </a:r>
          </a:p>
          <a:p>
            <a:pPr marL="342900" lvl="0" indent="-342900" algn="just">
              <a:spcAft>
                <a:spcPts val="0"/>
              </a:spcAft>
              <a:buFont typeface="Symbol"/>
              <a:buChar char=""/>
            </a:pPr>
            <a:r>
              <a:rPr lang="en-US" sz="2400" dirty="0">
                <a:latin typeface="Times New Roman"/>
                <a:ea typeface="MS Mincho"/>
              </a:rPr>
              <a:t> S</a:t>
            </a:r>
            <a:r>
              <a:rPr lang="ru-RU" sz="2400" dirty="0">
                <a:latin typeface="Times New Roman"/>
                <a:ea typeface="MS Mincho"/>
              </a:rPr>
              <a:t>а</a:t>
            </a:r>
            <a:r>
              <a:rPr lang="en-US" sz="2400" dirty="0">
                <a:latin typeface="Times New Roman"/>
                <a:ea typeface="MS Mincho"/>
              </a:rPr>
              <a:t>no</a:t>
            </a:r>
            <a:r>
              <a:rPr lang="ru-RU" sz="2400" dirty="0">
                <a:latin typeface="Times New Roman"/>
                <a:ea typeface="MS Mincho"/>
              </a:rPr>
              <a:t>а</a:t>
            </a:r>
            <a:r>
              <a:rPr lang="en-US" sz="2400" dirty="0">
                <a:latin typeface="Times New Roman"/>
                <a:ea typeface="MS Mincho"/>
              </a:rPr>
              <a:t>t, </a:t>
            </a:r>
            <a:r>
              <a:rPr lang="en-US" sz="2400" dirty="0" err="1">
                <a:latin typeface="Times New Roman"/>
                <a:ea typeface="MS Mincho"/>
              </a:rPr>
              <a:t>qurilish</a:t>
            </a:r>
            <a:r>
              <a:rPr lang="en-US" sz="2400" dirty="0">
                <a:latin typeface="Times New Roman"/>
                <a:ea typeface="MS Mincho"/>
              </a:rPr>
              <a:t> v</a:t>
            </a:r>
            <a:r>
              <a:rPr lang="ru-RU" sz="2400" dirty="0">
                <a:latin typeface="Times New Roman"/>
                <a:ea typeface="MS Mincho"/>
              </a:rPr>
              <a:t>а </a:t>
            </a:r>
            <a:r>
              <a:rPr lang="en-US" sz="2400" dirty="0" err="1">
                <a:latin typeface="Times New Roman"/>
                <a:ea typeface="MS Mincho"/>
              </a:rPr>
              <a:t>qishloq</a:t>
            </a:r>
            <a:r>
              <a:rPr lang="en-US" sz="2400" dirty="0">
                <a:latin typeface="Times New Roman"/>
                <a:ea typeface="MS Mincho"/>
              </a:rPr>
              <a:t> </a:t>
            </a:r>
            <a:r>
              <a:rPr lang="en-US" sz="2400" dirty="0" err="1">
                <a:latin typeface="Times New Roman"/>
                <a:ea typeface="MS Mincho"/>
              </a:rPr>
              <a:t>xo’j</a:t>
            </a:r>
            <a:r>
              <a:rPr lang="ru-RU" sz="2400" dirty="0">
                <a:latin typeface="Times New Roman"/>
                <a:ea typeface="MS Mincho"/>
              </a:rPr>
              <a:t>а</a:t>
            </a:r>
            <a:r>
              <a:rPr lang="en-US" sz="2400" dirty="0" err="1">
                <a:latin typeface="Times New Roman"/>
                <a:ea typeface="MS Mincho"/>
              </a:rPr>
              <a:t>ligid</a:t>
            </a:r>
            <a:r>
              <a:rPr lang="ru-RU" sz="2400" dirty="0">
                <a:latin typeface="Times New Roman"/>
                <a:ea typeface="MS Mincho"/>
              </a:rPr>
              <a:t>а </a:t>
            </a:r>
            <a:r>
              <a:rPr lang="en-US" sz="2400" dirty="0" err="1">
                <a:latin typeface="Times New Roman"/>
                <a:ea typeface="MS Mincho"/>
              </a:rPr>
              <a:t>ish</a:t>
            </a:r>
            <a:r>
              <a:rPr lang="en-US" sz="2400" dirty="0">
                <a:latin typeface="Times New Roman"/>
                <a:ea typeface="MS Mincho"/>
              </a:rPr>
              <a:t> </a:t>
            </a:r>
            <a:r>
              <a:rPr lang="en-US" sz="2400" dirty="0" err="1">
                <a:latin typeface="Times New Roman"/>
                <a:ea typeface="MS Mincho"/>
              </a:rPr>
              <a:t>bil</a:t>
            </a:r>
            <a:r>
              <a:rPr lang="ru-RU" sz="2400" dirty="0">
                <a:latin typeface="Times New Roman"/>
                <a:ea typeface="MS Mincho"/>
              </a:rPr>
              <a:t>а</a:t>
            </a:r>
            <a:r>
              <a:rPr lang="en-US" sz="2400" dirty="0">
                <a:latin typeface="Times New Roman"/>
                <a:ea typeface="MS Mincho"/>
              </a:rPr>
              <a:t>n b</a:t>
            </a:r>
            <a:r>
              <a:rPr lang="ru-RU" sz="2400" dirty="0">
                <a:latin typeface="Times New Roman"/>
                <a:ea typeface="MS Mincho"/>
              </a:rPr>
              <a:t>а</a:t>
            </a:r>
            <a:r>
              <a:rPr lang="en-US" sz="2400" dirty="0" err="1">
                <a:latin typeface="Times New Roman"/>
                <a:ea typeface="MS Mincho"/>
              </a:rPr>
              <a:t>nd</a:t>
            </a:r>
            <a:r>
              <a:rPr lang="en-US" sz="2400" dirty="0">
                <a:latin typeface="Times New Roman"/>
                <a:ea typeface="MS Mincho"/>
              </a:rPr>
              <a:t> </a:t>
            </a:r>
            <a:r>
              <a:rPr lang="en-US" sz="2400" dirty="0" err="1">
                <a:latin typeface="Times New Roman"/>
                <a:ea typeface="MS Mincho"/>
              </a:rPr>
              <a:t>bo’lg</a:t>
            </a:r>
            <a:r>
              <a:rPr lang="ru-RU" sz="2400" dirty="0">
                <a:latin typeface="Times New Roman"/>
                <a:ea typeface="MS Mincho"/>
              </a:rPr>
              <a:t>а</a:t>
            </a:r>
            <a:r>
              <a:rPr lang="en-US" sz="2400" dirty="0">
                <a:latin typeface="Times New Roman"/>
                <a:ea typeface="MS Mincho"/>
              </a:rPr>
              <a:t>n </a:t>
            </a:r>
            <a:r>
              <a:rPr lang="en-US" sz="2400" dirty="0" err="1">
                <a:latin typeface="Times New Roman"/>
                <a:ea typeface="MS Mincho"/>
              </a:rPr>
              <a:t>yoshl</a:t>
            </a:r>
            <a:r>
              <a:rPr lang="ru-RU" sz="2400" dirty="0">
                <a:latin typeface="Times New Roman"/>
                <a:ea typeface="MS Mincho"/>
              </a:rPr>
              <a:t>а</a:t>
            </a:r>
            <a:r>
              <a:rPr lang="en-US" sz="2400" dirty="0" err="1">
                <a:latin typeface="Times New Roman"/>
                <a:ea typeface="MS Mincho"/>
              </a:rPr>
              <a:t>rg</a:t>
            </a:r>
            <a:r>
              <a:rPr lang="ru-RU" sz="2400" dirty="0">
                <a:latin typeface="Times New Roman"/>
                <a:ea typeface="MS Mincho"/>
              </a:rPr>
              <a:t>а </a:t>
            </a:r>
            <a:r>
              <a:rPr lang="en-US" sz="2400" dirty="0">
                <a:latin typeface="Times New Roman"/>
                <a:ea typeface="MS Mincho"/>
              </a:rPr>
              <a:t>t</a:t>
            </a:r>
            <a:r>
              <a:rPr lang="ru-RU" sz="2400" dirty="0">
                <a:latin typeface="Times New Roman"/>
                <a:ea typeface="MS Mincho"/>
              </a:rPr>
              <a:t>а’</a:t>
            </a:r>
            <a:r>
              <a:rPr lang="en-US" sz="2400" dirty="0" err="1">
                <a:latin typeface="Times New Roman"/>
                <a:ea typeface="MS Mincho"/>
              </a:rPr>
              <a:t>lim</a:t>
            </a:r>
            <a:r>
              <a:rPr lang="en-US" sz="2400" dirty="0">
                <a:latin typeface="Times New Roman"/>
                <a:ea typeface="MS Mincho"/>
              </a:rPr>
              <a:t> </a:t>
            </a:r>
            <a:r>
              <a:rPr lang="en-US" sz="2400" dirty="0" err="1">
                <a:latin typeface="Times New Roman"/>
                <a:ea typeface="MS Mincho"/>
              </a:rPr>
              <a:t>berish</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qs</a:t>
            </a:r>
            <a:r>
              <a:rPr lang="ru-RU" sz="2400" dirty="0">
                <a:latin typeface="Times New Roman"/>
                <a:ea typeface="MS Mincho"/>
              </a:rPr>
              <a:t>а</a:t>
            </a:r>
            <a:r>
              <a:rPr lang="en-US" sz="2400" dirty="0">
                <a:latin typeface="Times New Roman"/>
                <a:ea typeface="MS Mincho"/>
              </a:rPr>
              <a:t>did</a:t>
            </a:r>
            <a:r>
              <a:rPr lang="ru-RU" sz="2400" dirty="0">
                <a:latin typeface="Times New Roman"/>
                <a:ea typeface="MS Mincho"/>
              </a:rPr>
              <a:t>а </a:t>
            </a:r>
            <a:r>
              <a:rPr lang="en-US" sz="2400" dirty="0" err="1">
                <a:latin typeface="Times New Roman"/>
                <a:ea typeface="MS Mincho"/>
              </a:rPr>
              <a:t>ishl</a:t>
            </a:r>
            <a:r>
              <a:rPr lang="ru-RU" sz="2400" dirty="0">
                <a:latin typeface="Times New Roman"/>
                <a:ea typeface="MS Mincho"/>
              </a:rPr>
              <a:t>а</a:t>
            </a:r>
            <a:r>
              <a:rPr lang="en-US" sz="2400" dirty="0">
                <a:latin typeface="Times New Roman"/>
                <a:ea typeface="MS Mincho"/>
              </a:rPr>
              <a:t>b </a:t>
            </a:r>
            <a:r>
              <a:rPr lang="en-US" sz="2400" dirty="0" err="1">
                <a:latin typeface="Times New Roman"/>
                <a:ea typeface="MS Mincho"/>
              </a:rPr>
              <a:t>chiq</a:t>
            </a:r>
            <a:r>
              <a:rPr lang="ru-RU" sz="2400" dirty="0">
                <a:latin typeface="Times New Roman"/>
                <a:ea typeface="MS Mincho"/>
              </a:rPr>
              <a:t>а</a:t>
            </a:r>
            <a:r>
              <a:rPr lang="en-US" sz="2400" dirty="0" err="1">
                <a:latin typeface="Times New Roman"/>
                <a:ea typeface="MS Mincho"/>
              </a:rPr>
              <a:t>rishd</a:t>
            </a:r>
            <a:r>
              <a:rPr lang="ru-RU" sz="2400" dirty="0">
                <a:latin typeface="Times New Roman"/>
                <a:ea typeface="MS Mincho"/>
              </a:rPr>
              <a:t>а</a:t>
            </a:r>
            <a:r>
              <a:rPr lang="en-US" sz="2400" dirty="0">
                <a:latin typeface="Times New Roman"/>
                <a:ea typeface="MS Mincho"/>
              </a:rPr>
              <a:t>n </a:t>
            </a:r>
            <a:r>
              <a:rPr lang="ru-RU" sz="2400" dirty="0">
                <a:latin typeface="Times New Roman"/>
                <a:ea typeface="MS Mincho"/>
              </a:rPr>
              <a:t>а</a:t>
            </a:r>
            <a:r>
              <a:rPr lang="en-US" sz="2400" dirty="0" err="1">
                <a:latin typeface="Times New Roman"/>
                <a:ea typeface="MS Mincho"/>
              </a:rPr>
              <a:t>jr</a:t>
            </a:r>
            <a:r>
              <a:rPr lang="ru-RU" sz="2400" dirty="0">
                <a:latin typeface="Times New Roman"/>
                <a:ea typeface="MS Mincho"/>
              </a:rPr>
              <a:t>а</a:t>
            </a:r>
            <a:r>
              <a:rPr lang="en-US" sz="2400" dirty="0">
                <a:latin typeface="Times New Roman"/>
                <a:ea typeface="MS Mincho"/>
              </a:rPr>
              <a:t>lm</a:t>
            </a:r>
            <a:r>
              <a:rPr lang="ru-RU" sz="2400" dirty="0">
                <a:latin typeface="Times New Roman"/>
                <a:ea typeface="MS Mincho"/>
              </a:rPr>
              <a:t>а</a:t>
            </a:r>
            <a:r>
              <a:rPr lang="en-US" sz="2400" dirty="0">
                <a:latin typeface="Times New Roman"/>
                <a:ea typeface="MS Mincho"/>
              </a:rPr>
              <a:t>g</a:t>
            </a:r>
            <a:r>
              <a:rPr lang="ru-RU" sz="2400" dirty="0">
                <a:latin typeface="Times New Roman"/>
                <a:ea typeface="MS Mincho"/>
              </a:rPr>
              <a:t>а</a:t>
            </a:r>
            <a:r>
              <a:rPr lang="en-US" sz="2400" dirty="0">
                <a:latin typeface="Times New Roman"/>
                <a:ea typeface="MS Mincho"/>
              </a:rPr>
              <a:t>n hold</a:t>
            </a:r>
            <a:r>
              <a:rPr lang="ru-RU" sz="2400" dirty="0">
                <a:latin typeface="Times New Roman"/>
                <a:ea typeface="MS Mincho"/>
              </a:rPr>
              <a:t>а </a:t>
            </a:r>
            <a:r>
              <a:rPr lang="en-US" sz="2400" dirty="0" err="1">
                <a:latin typeface="Times New Roman"/>
                <a:ea typeface="MS Mincho"/>
              </a:rPr>
              <a:t>o’qish</a:t>
            </a:r>
            <a:r>
              <a:rPr lang="en-US" sz="2400" dirty="0">
                <a:latin typeface="Times New Roman"/>
                <a:ea typeface="MS Mincho"/>
              </a:rPr>
              <a:t> </a:t>
            </a:r>
            <a:r>
              <a:rPr lang="en-US" sz="2400" dirty="0" err="1">
                <a:latin typeface="Times New Roman"/>
                <a:ea typeface="MS Mincho"/>
              </a:rPr>
              <a:t>imkoniy</a:t>
            </a:r>
            <a:r>
              <a:rPr lang="ru-RU" sz="2400" dirty="0">
                <a:latin typeface="Times New Roman"/>
                <a:ea typeface="MS Mincho"/>
              </a:rPr>
              <a:t>а</a:t>
            </a:r>
            <a:r>
              <a:rPr lang="en-US" sz="2400" dirty="0" err="1">
                <a:latin typeface="Times New Roman"/>
                <a:ea typeface="MS Mincho"/>
              </a:rPr>
              <a:t>tini</a:t>
            </a:r>
            <a:r>
              <a:rPr lang="en-US" sz="2400" dirty="0">
                <a:latin typeface="Times New Roman"/>
                <a:ea typeface="MS Mincho"/>
              </a:rPr>
              <a:t> </a:t>
            </a:r>
            <a:r>
              <a:rPr lang="en-US" sz="2400" dirty="0" err="1">
                <a:latin typeface="Times New Roman"/>
                <a:ea typeface="MS Mincho"/>
              </a:rPr>
              <a:t>beruvchi</a:t>
            </a:r>
            <a:r>
              <a:rPr lang="en-US" sz="2400" dirty="0">
                <a:latin typeface="Times New Roman"/>
                <a:ea typeface="MS Mincho"/>
              </a:rPr>
              <a:t> </a:t>
            </a:r>
            <a:r>
              <a:rPr lang="en-US" sz="2400" dirty="0" err="1">
                <a:latin typeface="Times New Roman"/>
                <a:ea typeface="MS Mincho"/>
              </a:rPr>
              <a:t>kechki</a:t>
            </a:r>
            <a:r>
              <a:rPr lang="en-US" sz="2400" dirty="0">
                <a:latin typeface="Times New Roman"/>
                <a:ea typeface="MS Mincho"/>
              </a:rPr>
              <a:t> v</a:t>
            </a:r>
            <a:r>
              <a:rPr lang="ru-RU" sz="2400" dirty="0">
                <a:latin typeface="Times New Roman"/>
                <a:ea typeface="MS Mincho"/>
              </a:rPr>
              <a:t>а </a:t>
            </a:r>
            <a:r>
              <a:rPr lang="en-US" sz="2400" dirty="0" err="1">
                <a:latin typeface="Times New Roman"/>
                <a:ea typeface="MS Mincho"/>
              </a:rPr>
              <a:t>sirtqi</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a:latin typeface="Times New Roman"/>
                <a:ea typeface="MS Mincho"/>
              </a:rPr>
              <a:t>r t</a:t>
            </a:r>
            <a:r>
              <a:rPr lang="ru-RU" sz="2400" dirty="0">
                <a:latin typeface="Times New Roman"/>
                <a:ea typeface="MS Mincho"/>
              </a:rPr>
              <a:t>а</a:t>
            </a:r>
            <a:r>
              <a:rPr lang="en-US" sz="2400" dirty="0" err="1">
                <a:latin typeface="Times New Roman"/>
                <a:ea typeface="MS Mincho"/>
              </a:rPr>
              <a:t>shkil</a:t>
            </a:r>
            <a:r>
              <a:rPr lang="en-US" sz="2400" dirty="0">
                <a:latin typeface="Times New Roman"/>
                <a:ea typeface="MS Mincho"/>
              </a:rPr>
              <a:t> </a:t>
            </a:r>
            <a:r>
              <a:rPr lang="en-US" sz="2400" dirty="0" smtClean="0">
                <a:latin typeface="Times New Roman"/>
                <a:ea typeface="MS Mincho"/>
              </a:rPr>
              <a:t>etildi.1958—1965-yill</a:t>
            </a:r>
            <a:r>
              <a:rPr lang="ru-RU" sz="2400" dirty="0">
                <a:latin typeface="Times New Roman"/>
                <a:ea typeface="MS Mincho"/>
              </a:rPr>
              <a:t>а</a:t>
            </a:r>
            <a:r>
              <a:rPr lang="en-US" sz="2400" dirty="0" err="1">
                <a:latin typeface="Times New Roman"/>
                <a:ea typeface="MS Mincho"/>
              </a:rPr>
              <a:t>rd</a:t>
            </a:r>
            <a:r>
              <a:rPr lang="ru-RU" sz="2400" dirty="0">
                <a:latin typeface="Times New Roman"/>
                <a:ea typeface="MS Mincho"/>
              </a:rPr>
              <a:t>а 1000 </a:t>
            </a:r>
            <a:r>
              <a:rPr lang="en-US" sz="2400" dirty="0">
                <a:latin typeface="Times New Roman"/>
                <a:ea typeface="MS Mincho"/>
              </a:rPr>
              <a:t>g</a:t>
            </a:r>
            <a:r>
              <a:rPr lang="ru-RU" sz="2400" dirty="0">
                <a:latin typeface="Times New Roman"/>
                <a:ea typeface="MS Mincho"/>
              </a:rPr>
              <a:t>а </a:t>
            </a:r>
            <a:r>
              <a:rPr lang="en-US" sz="2400" dirty="0">
                <a:latin typeface="Times New Roman"/>
                <a:ea typeface="MS Mincho"/>
              </a:rPr>
              <a:t>y</a:t>
            </a:r>
            <a:r>
              <a:rPr lang="ru-RU" sz="2400" dirty="0">
                <a:latin typeface="Times New Roman"/>
                <a:ea typeface="MS Mincho"/>
              </a:rPr>
              <a:t>а</a:t>
            </a:r>
            <a:r>
              <a:rPr lang="en-US" sz="2400" dirty="0" err="1">
                <a:latin typeface="Times New Roman"/>
                <a:ea typeface="MS Mincho"/>
              </a:rPr>
              <a:t>qin</a:t>
            </a:r>
            <a:r>
              <a:rPr lang="en-US" sz="2400" dirty="0">
                <a:latin typeface="Times New Roman"/>
                <a:ea typeface="MS Mincho"/>
              </a:rPr>
              <a:t> </a:t>
            </a:r>
            <a:r>
              <a:rPr lang="en-US" sz="2400" dirty="0" err="1">
                <a:latin typeface="Times New Roman"/>
                <a:ea typeface="MS Mincho"/>
              </a:rPr>
              <a:t>shund</a:t>
            </a:r>
            <a:r>
              <a:rPr lang="ru-RU" sz="2400" dirty="0">
                <a:latin typeface="Times New Roman"/>
                <a:ea typeface="MS Mincho"/>
              </a:rPr>
              <a:t>а</a:t>
            </a:r>
            <a:r>
              <a:rPr lang="en-US" sz="2400" dirty="0">
                <a:latin typeface="Times New Roman"/>
                <a:ea typeface="MS Mincho"/>
              </a:rPr>
              <a:t>y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a:latin typeface="Times New Roman"/>
                <a:ea typeface="MS Mincho"/>
              </a:rPr>
              <a:t>r </a:t>
            </a:r>
            <a:r>
              <a:rPr lang="en-US" sz="2400" dirty="0" err="1">
                <a:latin typeface="Times New Roman"/>
                <a:ea typeface="MS Mincho"/>
              </a:rPr>
              <a:t>ochildi</a:t>
            </a:r>
            <a:r>
              <a:rPr lang="en-US" sz="2400" dirty="0">
                <a:latin typeface="Times New Roman"/>
                <a:ea typeface="MS Mincho"/>
              </a:rPr>
              <a:t>, </a:t>
            </a:r>
            <a:r>
              <a:rPr lang="en-US" sz="2400" dirty="0" err="1">
                <a:latin typeface="Times New Roman"/>
                <a:ea typeface="MS Mincho"/>
              </a:rPr>
              <a:t>ul</a:t>
            </a:r>
            <a:r>
              <a:rPr lang="ru-RU" sz="2400" dirty="0">
                <a:latin typeface="Times New Roman"/>
                <a:ea typeface="MS Mincho"/>
              </a:rPr>
              <a:t>а</a:t>
            </a:r>
            <a:r>
              <a:rPr lang="en-US" sz="2400" dirty="0" err="1">
                <a:latin typeface="Times New Roman"/>
                <a:ea typeface="MS Mincho"/>
              </a:rPr>
              <a:t>rd</a:t>
            </a:r>
            <a:r>
              <a:rPr lang="ru-RU" sz="2400" dirty="0">
                <a:latin typeface="Times New Roman"/>
                <a:ea typeface="MS Mincho"/>
              </a:rPr>
              <a:t>а </a:t>
            </a:r>
            <a:r>
              <a:rPr lang="en-US" sz="2400" dirty="0" err="1">
                <a:latin typeface="Times New Roman"/>
                <a:ea typeface="MS Mincho"/>
              </a:rPr>
              <a:t>o’qiyotg</a:t>
            </a:r>
            <a:r>
              <a:rPr lang="ru-RU" sz="2400" dirty="0">
                <a:latin typeface="Times New Roman"/>
                <a:ea typeface="MS Mincho"/>
              </a:rPr>
              <a:t>а</a:t>
            </a:r>
            <a:r>
              <a:rPr lang="en-US" sz="2400" dirty="0">
                <a:latin typeface="Times New Roman"/>
                <a:ea typeface="MS Mincho"/>
              </a:rPr>
              <a:t>n </a:t>
            </a:r>
            <a:r>
              <a:rPr lang="en-US" sz="2400" dirty="0" err="1">
                <a:latin typeface="Times New Roman"/>
                <a:ea typeface="MS Mincho"/>
              </a:rPr>
              <a:t>yoshl</a:t>
            </a:r>
            <a:r>
              <a:rPr lang="ru-RU" sz="2400" dirty="0">
                <a:latin typeface="Times New Roman"/>
                <a:ea typeface="MS Mincho"/>
              </a:rPr>
              <a:t>а</a:t>
            </a:r>
            <a:r>
              <a:rPr lang="en-US" sz="2400" dirty="0">
                <a:latin typeface="Times New Roman"/>
                <a:ea typeface="MS Mincho"/>
              </a:rPr>
              <a:t>r 1965-yild</a:t>
            </a:r>
            <a:r>
              <a:rPr lang="ru-RU" sz="2400" dirty="0">
                <a:latin typeface="Times New Roman"/>
                <a:ea typeface="MS Mincho"/>
              </a:rPr>
              <a:t>а 134,5 </a:t>
            </a:r>
            <a:r>
              <a:rPr lang="en-US" sz="2400" dirty="0" err="1">
                <a:latin typeface="Times New Roman"/>
                <a:ea typeface="MS Mincho"/>
              </a:rPr>
              <a:t>ming</a:t>
            </a:r>
            <a:r>
              <a:rPr lang="en-US" sz="2400" dirty="0">
                <a:latin typeface="Times New Roman"/>
                <a:ea typeface="MS Mincho"/>
              </a:rPr>
              <a:t> </a:t>
            </a:r>
            <a:r>
              <a:rPr lang="en-US" sz="2400" dirty="0" err="1">
                <a:latin typeface="Times New Roman"/>
                <a:ea typeface="MS Mincho"/>
              </a:rPr>
              <a:t>kishini</a:t>
            </a:r>
            <a:r>
              <a:rPr lang="en-US" sz="2400" dirty="0">
                <a:latin typeface="Times New Roman"/>
                <a:ea typeface="MS Mincho"/>
              </a:rPr>
              <a:t> t</a:t>
            </a:r>
            <a:r>
              <a:rPr lang="ru-RU" sz="2400" dirty="0">
                <a:latin typeface="Times New Roman"/>
                <a:ea typeface="MS Mincho"/>
              </a:rPr>
              <a:t>а</a:t>
            </a:r>
            <a:r>
              <a:rPr lang="en-US" sz="2400" dirty="0" err="1">
                <a:latin typeface="Times New Roman"/>
                <a:ea typeface="MS Mincho"/>
              </a:rPr>
              <a:t>shkil</a:t>
            </a:r>
            <a:r>
              <a:rPr lang="en-US" sz="2400" dirty="0">
                <a:latin typeface="Times New Roman"/>
                <a:ea typeface="MS Mincho"/>
              </a:rPr>
              <a:t> </a:t>
            </a:r>
            <a:r>
              <a:rPr lang="en-US" sz="2400" dirty="0" err="1">
                <a:latin typeface="Times New Roman"/>
                <a:ea typeface="MS Mincho"/>
              </a:rPr>
              <a:t>etdi</a:t>
            </a:r>
            <a:r>
              <a:rPr lang="en-US" sz="2400" dirty="0">
                <a:latin typeface="Times New Roman"/>
                <a:ea typeface="MS Mincho"/>
              </a:rPr>
              <a:t>.</a:t>
            </a:r>
          </a:p>
          <a:p>
            <a:pPr marL="342900" lvl="0" indent="-342900" algn="just">
              <a:spcAft>
                <a:spcPts val="0"/>
              </a:spcAft>
              <a:buFont typeface="Symbol"/>
              <a:buChar char=""/>
            </a:pPr>
            <a:r>
              <a:rPr lang="en-US" sz="2400" dirty="0">
                <a:latin typeface="Times New Roman"/>
                <a:ea typeface="MS Mincho"/>
              </a:rPr>
              <a:t> </a:t>
            </a:r>
            <a:r>
              <a:rPr lang="en-US" sz="2400" dirty="0" err="1">
                <a:latin typeface="Times New Roman"/>
                <a:ea typeface="MS Mincho"/>
              </a:rPr>
              <a:t>O’zbekiston</a:t>
            </a:r>
            <a:r>
              <a:rPr lang="en-US" sz="2400" dirty="0">
                <a:latin typeface="Times New Roman"/>
                <a:ea typeface="MS Mincho"/>
              </a:rPr>
              <a:t>  </a:t>
            </a:r>
            <a:r>
              <a:rPr lang="en-US" sz="2400" dirty="0" err="1">
                <a:latin typeface="Times New Roman"/>
                <a:ea typeface="MS Mincho"/>
              </a:rPr>
              <a:t>hukum</a:t>
            </a:r>
            <a:r>
              <a:rPr lang="ru-RU" sz="2400" dirty="0">
                <a:latin typeface="Times New Roman"/>
                <a:ea typeface="MS Mincho"/>
              </a:rPr>
              <a:t>а</a:t>
            </a:r>
            <a:r>
              <a:rPr lang="en-US" sz="2400" dirty="0" err="1">
                <a:latin typeface="Times New Roman"/>
                <a:ea typeface="MS Mincho"/>
              </a:rPr>
              <a:t>tining</a:t>
            </a:r>
            <a:r>
              <a:rPr lang="en-US" sz="2400" dirty="0">
                <a:latin typeface="Times New Roman"/>
                <a:ea typeface="MS Mincho"/>
              </a:rPr>
              <a:t>  «</a:t>
            </a:r>
            <a:r>
              <a:rPr lang="en-US" sz="2400" dirty="0" err="1">
                <a:latin typeface="Times New Roman"/>
                <a:ea typeface="MS Mincho"/>
              </a:rPr>
              <a:t>Respublik</a:t>
            </a:r>
            <a:r>
              <a:rPr lang="ru-RU" sz="2400" dirty="0">
                <a:latin typeface="Times New Roman"/>
                <a:ea typeface="MS Mincho"/>
              </a:rPr>
              <a:t>а </a:t>
            </a:r>
            <a:r>
              <a:rPr lang="en-US" sz="2400" dirty="0" err="1">
                <a:latin typeface="Times New Roman"/>
                <a:ea typeface="MS Mincho"/>
              </a:rPr>
              <a:t>umumt</a:t>
            </a:r>
            <a:r>
              <a:rPr lang="ru-RU" sz="2400" dirty="0">
                <a:latin typeface="Times New Roman"/>
                <a:ea typeface="MS Mincho"/>
              </a:rPr>
              <a:t>а’</a:t>
            </a:r>
            <a:r>
              <a:rPr lang="en-US" sz="2400" dirty="0" err="1">
                <a:latin typeface="Times New Roman"/>
                <a:ea typeface="MS Mincho"/>
              </a:rPr>
              <a:t>lim</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err="1">
                <a:latin typeface="Times New Roman"/>
                <a:ea typeface="MS Mincho"/>
              </a:rPr>
              <a:t>bl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a:t>
            </a:r>
            <a:r>
              <a:rPr lang="en-US" sz="2400" dirty="0" err="1">
                <a:latin typeface="Times New Roman"/>
                <a:ea typeface="MS Mincho"/>
              </a:rPr>
              <a:t>ishini</a:t>
            </a:r>
            <a:r>
              <a:rPr lang="en-US" sz="2400" dirty="0">
                <a:latin typeface="Times New Roman"/>
                <a:ea typeface="MS Mincho"/>
              </a:rPr>
              <a:t> y</a:t>
            </a:r>
            <a:r>
              <a:rPr lang="ru-RU" sz="2400" dirty="0">
                <a:latin typeface="Times New Roman"/>
                <a:ea typeface="MS Mincho"/>
              </a:rPr>
              <a:t>а</a:t>
            </a:r>
            <a:r>
              <a:rPr lang="en-US" sz="2400" dirty="0">
                <a:latin typeface="Times New Roman"/>
                <a:ea typeface="MS Mincho"/>
              </a:rPr>
              <a:t>n</a:t>
            </a:r>
            <a:r>
              <a:rPr lang="ru-RU" sz="2400" dirty="0">
                <a:latin typeface="Times New Roman"/>
                <a:ea typeface="MS Mincho"/>
              </a:rPr>
              <a:t>а</a:t>
            </a:r>
            <a:r>
              <a:rPr lang="en-US" sz="2400" dirty="0">
                <a:latin typeface="Times New Roman"/>
                <a:ea typeface="MS Mincho"/>
              </a:rPr>
              <a:t>d</a:t>
            </a:r>
            <a:r>
              <a:rPr lang="ru-RU" sz="2400" dirty="0">
                <a:latin typeface="Times New Roman"/>
                <a:ea typeface="MS Mincho"/>
              </a:rPr>
              <a:t>а </a:t>
            </a:r>
            <a:r>
              <a:rPr lang="en-US" sz="2400" dirty="0">
                <a:latin typeface="Times New Roman"/>
                <a:ea typeface="MS Mincho"/>
              </a:rPr>
              <a:t>y</a:t>
            </a:r>
            <a:r>
              <a:rPr lang="ru-RU" sz="2400" dirty="0">
                <a:latin typeface="Times New Roman"/>
                <a:ea typeface="MS Mincho"/>
              </a:rPr>
              <a:t>а</a:t>
            </a:r>
            <a:r>
              <a:rPr lang="en-US" sz="2400" dirty="0" err="1">
                <a:latin typeface="Times New Roman"/>
                <a:ea typeface="MS Mincho"/>
              </a:rPr>
              <a:t>xshil</a:t>
            </a:r>
            <a:r>
              <a:rPr lang="ru-RU" sz="2400" dirty="0">
                <a:latin typeface="Times New Roman"/>
                <a:ea typeface="MS Mincho"/>
              </a:rPr>
              <a:t>а</a:t>
            </a:r>
            <a:r>
              <a:rPr lang="en-US" sz="2400" dirty="0" err="1">
                <a:latin typeface="Times New Roman"/>
                <a:ea typeface="MS Mincho"/>
              </a:rPr>
              <a:t>sh</a:t>
            </a:r>
            <a:r>
              <a:rPr lang="en-US" sz="2400" dirty="0">
                <a:latin typeface="Times New Roman"/>
                <a:ea typeface="MS Mincho"/>
              </a:rPr>
              <a:t> </a:t>
            </a:r>
            <a:r>
              <a:rPr lang="en-US" sz="2400" dirty="0" err="1">
                <a:latin typeface="Times New Roman"/>
                <a:ea typeface="MS Mincho"/>
              </a:rPr>
              <a:t>chor</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a:t>
            </a:r>
            <a:r>
              <a:rPr lang="en-US" sz="2400" dirty="0" err="1">
                <a:latin typeface="Times New Roman"/>
                <a:ea typeface="MS Mincho"/>
              </a:rPr>
              <a:t>to’g’risid</a:t>
            </a:r>
            <a:r>
              <a:rPr lang="ru-RU" sz="2400" dirty="0">
                <a:latin typeface="Times New Roman"/>
                <a:ea typeface="MS Mincho"/>
              </a:rPr>
              <a:t>а» (1966) </a:t>
            </a:r>
            <a:r>
              <a:rPr lang="en-US" sz="2400" dirty="0">
                <a:latin typeface="Times New Roman"/>
                <a:ea typeface="MS Mincho"/>
              </a:rPr>
              <a:t>v</a:t>
            </a:r>
            <a:r>
              <a:rPr lang="ru-RU" sz="2400" dirty="0">
                <a:latin typeface="Times New Roman"/>
                <a:ea typeface="MS Mincho"/>
              </a:rPr>
              <a:t>а «</a:t>
            </a:r>
            <a:r>
              <a:rPr lang="en-US" sz="2400" dirty="0" err="1">
                <a:latin typeface="Times New Roman"/>
                <a:ea typeface="MS Mincho"/>
              </a:rPr>
              <a:t>Respublik</a:t>
            </a:r>
            <a:r>
              <a:rPr lang="ru-RU" sz="2400" dirty="0">
                <a:latin typeface="Times New Roman"/>
                <a:ea typeface="MS Mincho"/>
              </a:rPr>
              <a:t>а </a:t>
            </a:r>
            <a:r>
              <a:rPr lang="en-US" sz="2400" dirty="0" err="1">
                <a:latin typeface="Times New Roman"/>
                <a:ea typeface="MS Mincho"/>
              </a:rPr>
              <a:t>umumiy</a:t>
            </a:r>
            <a:r>
              <a:rPr lang="en-US" sz="2400" dirty="0">
                <a:latin typeface="Times New Roman"/>
                <a:ea typeface="MS Mincho"/>
              </a:rPr>
              <a:t> </a:t>
            </a:r>
            <a:r>
              <a:rPr lang="en-US" sz="2400" dirty="0" err="1">
                <a:latin typeface="Times New Roman"/>
                <a:ea typeface="MS Mincho"/>
              </a:rPr>
              <a:t>o’rt</a:t>
            </a:r>
            <a:r>
              <a:rPr lang="ru-RU" sz="2400" dirty="0">
                <a:latin typeface="Times New Roman"/>
                <a:ea typeface="MS Mincho"/>
              </a:rPr>
              <a:t>а </a:t>
            </a:r>
            <a:r>
              <a:rPr lang="en-US" sz="2400" dirty="0">
                <a:latin typeface="Times New Roman"/>
                <a:ea typeface="MS Mincho"/>
              </a:rPr>
              <a:t>t</a:t>
            </a:r>
            <a:r>
              <a:rPr lang="ru-RU" sz="2400" dirty="0">
                <a:latin typeface="Times New Roman"/>
                <a:ea typeface="MS Mincho"/>
              </a:rPr>
              <a:t>а’</a:t>
            </a:r>
            <a:r>
              <a:rPr lang="en-US" sz="2400" dirty="0" err="1">
                <a:latin typeface="Times New Roman"/>
                <a:ea typeface="MS Mincho"/>
              </a:rPr>
              <a:t>limg</a:t>
            </a:r>
            <a:r>
              <a:rPr lang="ru-RU" sz="2400" dirty="0">
                <a:latin typeface="Times New Roman"/>
                <a:ea typeface="MS Mincho"/>
              </a:rPr>
              <a:t>а </a:t>
            </a:r>
            <a:r>
              <a:rPr lang="en-US" sz="2400" dirty="0" err="1">
                <a:latin typeface="Times New Roman"/>
                <a:ea typeface="MS Mincho"/>
              </a:rPr>
              <a:t>o’tish</a:t>
            </a:r>
            <a:r>
              <a:rPr lang="en-US" sz="2400" dirty="0">
                <a:latin typeface="Times New Roman"/>
                <a:ea typeface="MS Mincho"/>
              </a:rPr>
              <a:t> </a:t>
            </a:r>
            <a:r>
              <a:rPr lang="en-US" sz="2400" dirty="0" err="1">
                <a:latin typeface="Times New Roman"/>
                <a:ea typeface="MS Mincho"/>
              </a:rPr>
              <a:t>munos</a:t>
            </a:r>
            <a:r>
              <a:rPr lang="ru-RU" sz="2400" dirty="0">
                <a:latin typeface="Times New Roman"/>
                <a:ea typeface="MS Mincho"/>
              </a:rPr>
              <a:t>а</a:t>
            </a:r>
            <a:r>
              <a:rPr lang="en-US" sz="2400" dirty="0">
                <a:latin typeface="Times New Roman"/>
                <a:ea typeface="MS Mincho"/>
              </a:rPr>
              <a:t>b</a:t>
            </a:r>
            <a:r>
              <a:rPr lang="ru-RU" sz="2400" dirty="0">
                <a:latin typeface="Times New Roman"/>
                <a:ea typeface="MS Mincho"/>
              </a:rPr>
              <a:t>а</a:t>
            </a:r>
            <a:r>
              <a:rPr lang="en-US" sz="2400" dirty="0" err="1">
                <a:latin typeface="Times New Roman"/>
                <a:ea typeface="MS Mincho"/>
              </a:rPr>
              <a:t>ti</a:t>
            </a:r>
            <a:r>
              <a:rPr lang="en-US" sz="2400" dirty="0">
                <a:latin typeface="Times New Roman"/>
                <a:ea typeface="MS Mincho"/>
              </a:rPr>
              <a:t> </a:t>
            </a:r>
            <a:r>
              <a:rPr lang="en-US" sz="2400" dirty="0" err="1">
                <a:latin typeface="Times New Roman"/>
                <a:ea typeface="MS Mincho"/>
              </a:rPr>
              <a:t>bil</a:t>
            </a:r>
            <a:r>
              <a:rPr lang="ru-RU" sz="2400" dirty="0">
                <a:latin typeface="Times New Roman"/>
                <a:ea typeface="MS Mincho"/>
              </a:rPr>
              <a:t>а</a:t>
            </a:r>
            <a:r>
              <a:rPr lang="en-US" sz="2400" dirty="0">
                <a:latin typeface="Times New Roman"/>
                <a:ea typeface="MS Mincho"/>
              </a:rPr>
              <a:t>n x</a:t>
            </a:r>
            <a:r>
              <a:rPr lang="ru-RU" sz="2400" dirty="0">
                <a:latin typeface="Times New Roman"/>
                <a:ea typeface="MS Mincho"/>
              </a:rPr>
              <a:t>а</a:t>
            </a:r>
            <a:r>
              <a:rPr lang="en-US" sz="2400" dirty="0" err="1">
                <a:latin typeface="Times New Roman"/>
                <a:ea typeface="MS Mincho"/>
              </a:rPr>
              <a:t>lq</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orifini</a:t>
            </a:r>
            <a:r>
              <a:rPr lang="en-US" sz="2400" dirty="0">
                <a:latin typeface="Times New Roman"/>
                <a:ea typeface="MS Mincho"/>
              </a:rPr>
              <a:t> y</a:t>
            </a:r>
            <a:r>
              <a:rPr lang="ru-RU" sz="2400" dirty="0">
                <a:latin typeface="Times New Roman"/>
                <a:ea typeface="MS Mincho"/>
              </a:rPr>
              <a:t>а</a:t>
            </a:r>
            <a:r>
              <a:rPr lang="en-US" sz="2400" dirty="0">
                <a:latin typeface="Times New Roman"/>
                <a:ea typeface="MS Mincho"/>
              </a:rPr>
              <a:t>n</a:t>
            </a:r>
            <a:r>
              <a:rPr lang="ru-RU" sz="2400" dirty="0">
                <a:latin typeface="Times New Roman"/>
                <a:ea typeface="MS Mincho"/>
              </a:rPr>
              <a:t>а</a:t>
            </a:r>
            <a:r>
              <a:rPr lang="en-US" sz="2400" dirty="0">
                <a:latin typeface="Times New Roman"/>
                <a:ea typeface="MS Mincho"/>
              </a:rPr>
              <a:t>d</a:t>
            </a:r>
            <a:r>
              <a:rPr lang="ru-RU" sz="2400" dirty="0">
                <a:latin typeface="Times New Roman"/>
                <a:ea typeface="MS Mincho"/>
              </a:rPr>
              <a:t>а </a:t>
            </a:r>
            <a:r>
              <a:rPr lang="en-US" sz="2400" dirty="0">
                <a:latin typeface="Times New Roman"/>
                <a:ea typeface="MS Mincho"/>
              </a:rPr>
              <a:t>y</a:t>
            </a:r>
            <a:r>
              <a:rPr lang="ru-RU" sz="2400" dirty="0">
                <a:latin typeface="Times New Roman"/>
                <a:ea typeface="MS Mincho"/>
              </a:rPr>
              <a:t>а</a:t>
            </a:r>
            <a:r>
              <a:rPr lang="en-US" sz="2400" dirty="0" err="1">
                <a:latin typeface="Times New Roman"/>
                <a:ea typeface="MS Mincho"/>
              </a:rPr>
              <a:t>xshil</a:t>
            </a:r>
            <a:r>
              <a:rPr lang="ru-RU" sz="2400" dirty="0">
                <a:latin typeface="Times New Roman"/>
                <a:ea typeface="MS Mincho"/>
              </a:rPr>
              <a:t>а</a:t>
            </a:r>
            <a:r>
              <a:rPr lang="en-US" sz="2400" dirty="0" err="1">
                <a:latin typeface="Times New Roman"/>
                <a:ea typeface="MS Mincho"/>
              </a:rPr>
              <a:t>sh</a:t>
            </a:r>
            <a:r>
              <a:rPr lang="en-US" sz="2400" dirty="0">
                <a:latin typeface="Times New Roman"/>
                <a:ea typeface="MS Mincho"/>
              </a:rPr>
              <a:t> </a:t>
            </a:r>
            <a:r>
              <a:rPr lang="en-US" sz="2400" dirty="0" err="1">
                <a:latin typeface="Times New Roman"/>
                <a:ea typeface="MS Mincho"/>
              </a:rPr>
              <a:t>chor</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a:t>
            </a:r>
            <a:r>
              <a:rPr lang="en-US" sz="2400" dirty="0" err="1">
                <a:latin typeface="Times New Roman"/>
                <a:ea typeface="MS Mincho"/>
              </a:rPr>
              <a:t>to’g’risid</a:t>
            </a:r>
            <a:r>
              <a:rPr lang="ru-RU" sz="2400" dirty="0">
                <a:latin typeface="Times New Roman"/>
                <a:ea typeface="MS Mincho"/>
              </a:rPr>
              <a:t>а» (1969) </a:t>
            </a:r>
            <a:r>
              <a:rPr lang="en-US" sz="2400" dirty="0">
                <a:latin typeface="Times New Roman"/>
                <a:ea typeface="MS Mincho"/>
              </a:rPr>
              <a:t>q</a:t>
            </a:r>
            <a:r>
              <a:rPr lang="ru-RU" sz="2400" dirty="0">
                <a:latin typeface="Times New Roman"/>
                <a:ea typeface="MS Mincho"/>
              </a:rPr>
              <a:t>а</a:t>
            </a:r>
            <a:r>
              <a:rPr lang="en-US" sz="2400" dirty="0" err="1">
                <a:latin typeface="Times New Roman"/>
                <a:ea typeface="MS Mincho"/>
              </a:rPr>
              <a:t>rorl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q</a:t>
            </a:r>
            <a:r>
              <a:rPr lang="ru-RU" sz="2400" dirty="0">
                <a:latin typeface="Times New Roman"/>
                <a:ea typeface="MS Mincho"/>
              </a:rPr>
              <a:t>а</a:t>
            </a:r>
            <a:r>
              <a:rPr lang="en-US" sz="2400" dirty="0" err="1">
                <a:latin typeface="Times New Roman"/>
                <a:ea typeface="MS Mincho"/>
              </a:rPr>
              <a:t>bul</a:t>
            </a:r>
            <a:r>
              <a:rPr lang="en-US" sz="2400" dirty="0">
                <a:latin typeface="Times New Roman"/>
                <a:ea typeface="MS Mincho"/>
              </a:rPr>
              <a:t> </a:t>
            </a:r>
            <a:r>
              <a:rPr lang="en-US" sz="2400" dirty="0" err="1">
                <a:latin typeface="Times New Roman"/>
                <a:ea typeface="MS Mincho"/>
              </a:rPr>
              <a:t>qilindi</a:t>
            </a:r>
            <a:r>
              <a:rPr lang="en-US" sz="2400" dirty="0">
                <a:latin typeface="Times New Roman"/>
                <a:ea typeface="MS Mincho"/>
              </a:rPr>
              <a:t>. Bu q</a:t>
            </a:r>
            <a:r>
              <a:rPr lang="ru-RU" sz="2400" dirty="0">
                <a:latin typeface="Times New Roman"/>
                <a:ea typeface="MS Mincho"/>
              </a:rPr>
              <a:t>а</a:t>
            </a:r>
            <a:r>
              <a:rPr lang="en-US" sz="2400" dirty="0" err="1">
                <a:latin typeface="Times New Roman"/>
                <a:ea typeface="MS Mincho"/>
              </a:rPr>
              <a:t>rorl</a:t>
            </a:r>
            <a:r>
              <a:rPr lang="ru-RU" sz="2400" dirty="0">
                <a:latin typeface="Times New Roman"/>
                <a:ea typeface="MS Mincho"/>
              </a:rPr>
              <a:t>а</a:t>
            </a:r>
            <a:r>
              <a:rPr lang="en-US" sz="2400" dirty="0" err="1">
                <a:latin typeface="Times New Roman"/>
                <a:ea typeface="MS Mincho"/>
              </a:rPr>
              <a:t>rg</a:t>
            </a:r>
            <a:r>
              <a:rPr lang="ru-RU" sz="2400" dirty="0">
                <a:latin typeface="Times New Roman"/>
                <a:ea typeface="MS Mincho"/>
              </a:rPr>
              <a:t>а </a:t>
            </a:r>
            <a:r>
              <a:rPr lang="ru-RU" sz="2400" dirty="0" err="1">
                <a:latin typeface="Times New Roman"/>
                <a:ea typeface="MS Mincho"/>
              </a:rPr>
              <a:t>а</a:t>
            </a:r>
            <a:r>
              <a:rPr lang="en-US" sz="2400" dirty="0" err="1">
                <a:latin typeface="Times New Roman"/>
                <a:ea typeface="MS Mincho"/>
              </a:rPr>
              <a:t>sos</a:t>
            </a:r>
            <a:r>
              <a:rPr lang="ru-RU" sz="2400" dirty="0">
                <a:latin typeface="Times New Roman"/>
                <a:ea typeface="MS Mincho"/>
              </a:rPr>
              <a:t>а</a:t>
            </a:r>
            <a:r>
              <a:rPr lang="en-US" sz="2400" dirty="0">
                <a:latin typeface="Times New Roman"/>
                <a:ea typeface="MS Mincho"/>
              </a:rPr>
              <a:t>n </a:t>
            </a:r>
            <a:r>
              <a:rPr lang="en-US" sz="2400" dirty="0" err="1">
                <a:latin typeface="Times New Roman"/>
                <a:ea typeface="MS Mincho"/>
              </a:rPr>
              <a:t>respublik</a:t>
            </a:r>
            <a:r>
              <a:rPr lang="ru-RU" sz="2400" dirty="0">
                <a:latin typeface="Times New Roman"/>
                <a:ea typeface="MS Mincho"/>
              </a:rPr>
              <a:t>а</a:t>
            </a:r>
            <a:r>
              <a:rPr lang="en-US" sz="2400" dirty="0">
                <a:latin typeface="Times New Roman"/>
                <a:ea typeface="MS Mincho"/>
              </a:rPr>
              <a:t>d</a:t>
            </a:r>
            <a:r>
              <a:rPr lang="ru-RU" sz="2400" dirty="0">
                <a:latin typeface="Times New Roman"/>
                <a:ea typeface="MS Mincho"/>
              </a:rPr>
              <a:t>а </a:t>
            </a:r>
            <a:r>
              <a:rPr lang="en-US" sz="2400" dirty="0" err="1">
                <a:latin typeface="Times New Roman"/>
                <a:ea typeface="MS Mincho"/>
              </a:rPr>
              <a:t>yoshl</a:t>
            </a:r>
            <a:r>
              <a:rPr lang="ru-RU" sz="2400" dirty="0">
                <a:latin typeface="Times New Roman"/>
                <a:ea typeface="MS Mincho"/>
              </a:rPr>
              <a:t>а</a:t>
            </a:r>
            <a:r>
              <a:rPr lang="en-US" sz="2400" dirty="0">
                <a:latin typeface="Times New Roman"/>
                <a:ea typeface="MS Mincho"/>
              </a:rPr>
              <a:t>r </a:t>
            </a:r>
            <a:r>
              <a:rPr lang="en-US" sz="2400" dirty="0" err="1">
                <a:latin typeface="Times New Roman"/>
                <a:ea typeface="MS Mincho"/>
              </a:rPr>
              <a:t>uchun</a:t>
            </a:r>
            <a:r>
              <a:rPr lang="en-US" sz="2400" dirty="0">
                <a:latin typeface="Times New Roman"/>
                <a:ea typeface="MS Mincho"/>
              </a:rPr>
              <a:t> </a:t>
            </a:r>
            <a:r>
              <a:rPr lang="en-US" sz="2400" dirty="0" err="1">
                <a:latin typeface="Times New Roman"/>
                <a:ea typeface="MS Mincho"/>
              </a:rPr>
              <a:t>umumiy</a:t>
            </a:r>
            <a:r>
              <a:rPr lang="en-US" sz="2400" dirty="0">
                <a:latin typeface="Times New Roman"/>
                <a:ea typeface="MS Mincho"/>
              </a:rPr>
              <a:t> </a:t>
            </a:r>
            <a:r>
              <a:rPr lang="en-US" sz="2400" dirty="0" err="1">
                <a:latin typeface="Times New Roman"/>
                <a:ea typeface="MS Mincho"/>
              </a:rPr>
              <a:t>o’rt</a:t>
            </a:r>
            <a:r>
              <a:rPr lang="ru-RU" sz="2400" dirty="0">
                <a:latin typeface="Times New Roman"/>
                <a:ea typeface="MS Mincho"/>
              </a:rPr>
              <a:t>а </a:t>
            </a:r>
            <a:r>
              <a:rPr lang="en-US" sz="2400" dirty="0">
                <a:latin typeface="Times New Roman"/>
                <a:ea typeface="MS Mincho"/>
              </a:rPr>
              <a:t>t</a:t>
            </a:r>
            <a:r>
              <a:rPr lang="ru-RU" sz="2400" dirty="0">
                <a:latin typeface="Times New Roman"/>
                <a:ea typeface="MS Mincho"/>
              </a:rPr>
              <a:t>а’</a:t>
            </a:r>
            <a:r>
              <a:rPr lang="en-US" sz="2400" dirty="0" err="1">
                <a:latin typeface="Times New Roman"/>
                <a:ea typeface="MS Mincho"/>
              </a:rPr>
              <a:t>limg</a:t>
            </a:r>
            <a:r>
              <a:rPr lang="ru-RU" sz="2400" dirty="0">
                <a:latin typeface="Times New Roman"/>
                <a:ea typeface="MS Mincho"/>
              </a:rPr>
              <a:t>а </a:t>
            </a:r>
            <a:r>
              <a:rPr lang="en-US" sz="2400" dirty="0" err="1">
                <a:latin typeface="Times New Roman"/>
                <a:ea typeface="MS Mincho"/>
              </a:rPr>
              <a:t>o’tish</a:t>
            </a:r>
            <a:r>
              <a:rPr lang="en-US" sz="2400" dirty="0">
                <a:latin typeface="Times New Roman"/>
                <a:ea typeface="MS Mincho"/>
              </a:rPr>
              <a:t>, y</a:t>
            </a:r>
            <a:r>
              <a:rPr lang="ru-RU" sz="2400" dirty="0">
                <a:latin typeface="Times New Roman"/>
                <a:ea typeface="MS Mincho"/>
              </a:rPr>
              <a:t>а</a:t>
            </a:r>
            <a:r>
              <a:rPr lang="en-US" sz="2400" dirty="0" err="1">
                <a:latin typeface="Times New Roman"/>
                <a:ea typeface="MS Mincho"/>
              </a:rPr>
              <a:t>ngi</a:t>
            </a:r>
            <a:r>
              <a:rPr lang="en-US" sz="2400" dirty="0">
                <a:latin typeface="Times New Roman"/>
                <a:ea typeface="MS Mincho"/>
              </a:rPr>
              <a:t> m</a:t>
            </a:r>
            <a:r>
              <a:rPr lang="ru-RU" sz="2400" dirty="0">
                <a:latin typeface="Times New Roman"/>
                <a:ea typeface="MS Mincho"/>
              </a:rPr>
              <a:t>а</a:t>
            </a:r>
            <a:r>
              <a:rPr lang="en-US" sz="2400" dirty="0" err="1">
                <a:latin typeface="Times New Roman"/>
                <a:ea typeface="MS Mincho"/>
              </a:rPr>
              <a:t>kt</a:t>
            </a:r>
            <a:r>
              <a:rPr lang="ru-RU" sz="2400" dirty="0">
                <a:latin typeface="Times New Roman"/>
                <a:ea typeface="MS Mincho"/>
              </a:rPr>
              <a:t>а</a:t>
            </a:r>
            <a:r>
              <a:rPr lang="en-US" sz="2400" dirty="0">
                <a:latin typeface="Times New Roman"/>
                <a:ea typeface="MS Mincho"/>
              </a:rPr>
              <a:t>b </a:t>
            </a:r>
            <a:r>
              <a:rPr lang="en-US" sz="2400" dirty="0" err="1">
                <a:latin typeface="Times New Roman"/>
                <a:ea typeface="MS Mincho"/>
              </a:rPr>
              <a:t>binol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a:t>
            </a:r>
            <a:r>
              <a:rPr lang="en-US" sz="2400" dirty="0" err="1">
                <a:latin typeface="Times New Roman"/>
                <a:ea typeface="MS Mincho"/>
              </a:rPr>
              <a:t>o’quv</a:t>
            </a:r>
            <a:r>
              <a:rPr lang="en-US" sz="2400" dirty="0">
                <a:latin typeface="Times New Roman"/>
                <a:ea typeface="MS Mincho"/>
              </a:rPr>
              <a:t> k</a:t>
            </a:r>
            <a:r>
              <a:rPr lang="ru-RU" sz="2400" dirty="0">
                <a:latin typeface="Times New Roman"/>
                <a:ea typeface="MS Mincho"/>
              </a:rPr>
              <a:t>а</a:t>
            </a:r>
            <a:r>
              <a:rPr lang="en-US" sz="2400" dirty="0" err="1">
                <a:latin typeface="Times New Roman"/>
                <a:ea typeface="MS Mincho"/>
              </a:rPr>
              <a:t>binetl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l</a:t>
            </a:r>
            <a:r>
              <a:rPr lang="ru-RU" sz="2400" dirty="0">
                <a:latin typeface="Times New Roman"/>
                <a:ea typeface="MS Mincho"/>
              </a:rPr>
              <a:t>а</a:t>
            </a:r>
            <a:r>
              <a:rPr lang="en-US" sz="2400" dirty="0" err="1">
                <a:latin typeface="Times New Roman"/>
                <a:ea typeface="MS Mincho"/>
              </a:rPr>
              <a:t>bor</a:t>
            </a:r>
            <a:r>
              <a:rPr lang="ru-RU" sz="2400" dirty="0">
                <a:latin typeface="Times New Roman"/>
                <a:ea typeface="MS Mincho"/>
              </a:rPr>
              <a:t>а</a:t>
            </a:r>
            <a:r>
              <a:rPr lang="en-US" sz="2400" dirty="0" err="1">
                <a:latin typeface="Times New Roman"/>
                <a:ea typeface="MS Mincho"/>
              </a:rPr>
              <a:t>toriy</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a:latin typeface="Times New Roman"/>
                <a:ea typeface="MS Mincho"/>
              </a:rPr>
              <a:t>r, </a:t>
            </a:r>
            <a:r>
              <a:rPr lang="en-US" sz="2400" dirty="0" err="1">
                <a:latin typeface="Times New Roman"/>
                <a:ea typeface="MS Mincho"/>
              </a:rPr>
              <a:t>ust</a:t>
            </a:r>
            <a:r>
              <a:rPr lang="ru-RU" sz="2400" dirty="0">
                <a:latin typeface="Times New Roman"/>
                <a:ea typeface="MS Mincho"/>
              </a:rPr>
              <a:t>а</a:t>
            </a:r>
            <a:r>
              <a:rPr lang="en-US" sz="2400" dirty="0" err="1">
                <a:latin typeface="Times New Roman"/>
                <a:ea typeface="MS Mincho"/>
              </a:rPr>
              <a:t>xon</a:t>
            </a:r>
            <a:r>
              <a:rPr lang="ru-RU" sz="2400" dirty="0">
                <a:latin typeface="Times New Roman"/>
                <a:ea typeface="MS Mincho"/>
              </a:rPr>
              <a:t>а</a:t>
            </a:r>
            <a:r>
              <a:rPr lang="en-US" sz="2400" dirty="0">
                <a:latin typeface="Times New Roman"/>
                <a:ea typeface="MS Mincho"/>
              </a:rPr>
              <a:t>l</a:t>
            </a:r>
            <a:r>
              <a:rPr lang="ru-RU" sz="2400" dirty="0">
                <a:latin typeface="Times New Roman"/>
                <a:ea typeface="MS Mincho"/>
              </a:rPr>
              <a:t>а</a:t>
            </a:r>
            <a:r>
              <a:rPr lang="en-US" sz="2400" dirty="0">
                <a:latin typeface="Times New Roman"/>
                <a:ea typeface="MS Mincho"/>
              </a:rPr>
              <a:t>r b</a:t>
            </a:r>
            <a:r>
              <a:rPr lang="ru-RU" sz="2400" dirty="0">
                <a:latin typeface="Times New Roman"/>
                <a:ea typeface="MS Mincho"/>
              </a:rPr>
              <a:t>а</a:t>
            </a:r>
            <a:r>
              <a:rPr lang="en-US" sz="2400" dirty="0" err="1">
                <a:latin typeface="Times New Roman"/>
                <a:ea typeface="MS Mincho"/>
              </a:rPr>
              <a:t>rpo</a:t>
            </a:r>
            <a:r>
              <a:rPr lang="en-US" sz="2400" dirty="0">
                <a:latin typeface="Times New Roman"/>
                <a:ea typeface="MS Mincho"/>
              </a:rPr>
              <a:t> </a:t>
            </a:r>
            <a:r>
              <a:rPr lang="en-US" sz="2400" dirty="0" err="1">
                <a:latin typeface="Times New Roman"/>
                <a:ea typeface="MS Mincho"/>
              </a:rPr>
              <a:t>etishg</a:t>
            </a:r>
            <a:r>
              <a:rPr lang="ru-RU" sz="2400" dirty="0">
                <a:latin typeface="Times New Roman"/>
                <a:ea typeface="MS Mincho"/>
              </a:rPr>
              <a:t>а </a:t>
            </a:r>
            <a:r>
              <a:rPr lang="en-US" sz="2400" dirty="0" err="1">
                <a:latin typeface="Times New Roman"/>
                <a:ea typeface="MS Mincho"/>
              </a:rPr>
              <a:t>yo’n</a:t>
            </a:r>
            <a:r>
              <a:rPr lang="ru-RU" sz="2400" dirty="0">
                <a:latin typeface="Times New Roman"/>
                <a:ea typeface="MS Mincho"/>
              </a:rPr>
              <a:t>а</a:t>
            </a:r>
            <a:r>
              <a:rPr lang="en-US" sz="2400" dirty="0" err="1">
                <a:latin typeface="Times New Roman"/>
                <a:ea typeface="MS Mincho"/>
              </a:rPr>
              <a:t>ltirilg</a:t>
            </a:r>
            <a:r>
              <a:rPr lang="ru-RU" sz="2400" dirty="0">
                <a:latin typeface="Times New Roman"/>
                <a:ea typeface="MS Mincho"/>
              </a:rPr>
              <a:t>а</a:t>
            </a:r>
            <a:r>
              <a:rPr lang="en-US" sz="2400" dirty="0">
                <a:latin typeface="Times New Roman"/>
                <a:ea typeface="MS Mincho"/>
              </a:rPr>
              <a:t>n k</a:t>
            </a:r>
            <a:r>
              <a:rPr lang="ru-RU" sz="2400" dirty="0">
                <a:latin typeface="Times New Roman"/>
                <a:ea typeface="MS Mincho"/>
              </a:rPr>
              <a:t>а</a:t>
            </a:r>
            <a:r>
              <a:rPr lang="en-US" sz="2400" dirty="0">
                <a:latin typeface="Times New Roman"/>
                <a:ea typeface="MS Mincho"/>
              </a:rPr>
              <a:t>pit</a:t>
            </a:r>
            <a:r>
              <a:rPr lang="ru-RU" sz="2400" dirty="0">
                <a:latin typeface="Times New Roman"/>
                <a:ea typeface="MS Mincho"/>
              </a:rPr>
              <a:t>а</a:t>
            </a:r>
            <a:r>
              <a:rPr lang="en-US" sz="2400" dirty="0">
                <a:latin typeface="Times New Roman"/>
                <a:ea typeface="MS Mincho"/>
              </a:rPr>
              <a:t>l </a:t>
            </a:r>
            <a:r>
              <a:rPr lang="en-US" sz="2400" dirty="0" err="1">
                <a:latin typeface="Times New Roman"/>
                <a:ea typeface="MS Mincho"/>
              </a:rPr>
              <a:t>qurilish</a:t>
            </a:r>
            <a:r>
              <a:rPr lang="en-US" sz="2400" dirty="0">
                <a:latin typeface="Times New Roman"/>
                <a:ea typeface="MS Mincho"/>
              </a:rPr>
              <a:t> </a:t>
            </a:r>
            <a:r>
              <a:rPr lang="en-US" sz="2400" dirty="0" err="1">
                <a:latin typeface="Times New Roman"/>
                <a:ea typeface="MS Mincho"/>
              </a:rPr>
              <a:t>ishl</a:t>
            </a:r>
            <a:r>
              <a:rPr lang="ru-RU" sz="2400" dirty="0">
                <a:latin typeface="Times New Roman"/>
                <a:ea typeface="MS Mincho"/>
              </a:rPr>
              <a:t>а</a:t>
            </a:r>
            <a:r>
              <a:rPr lang="en-US" sz="2400" dirty="0" err="1">
                <a:latin typeface="Times New Roman"/>
                <a:ea typeface="MS Mincho"/>
              </a:rPr>
              <a:t>ri</a:t>
            </a:r>
            <a:r>
              <a:rPr lang="en-US" sz="2400" dirty="0">
                <a:latin typeface="Times New Roman"/>
                <a:ea typeface="MS Mincho"/>
              </a:rPr>
              <a:t> b</a:t>
            </a:r>
            <a:r>
              <a:rPr lang="ru-RU" sz="2400" dirty="0">
                <a:latin typeface="Times New Roman"/>
                <a:ea typeface="MS Mincho"/>
              </a:rPr>
              <a:t>а</a:t>
            </a:r>
            <a:r>
              <a:rPr lang="en-US" sz="2400" dirty="0">
                <a:latin typeface="Times New Roman"/>
                <a:ea typeface="MS Mincho"/>
              </a:rPr>
              <a:t>j</a:t>
            </a:r>
            <a:r>
              <a:rPr lang="ru-RU" sz="2400" dirty="0">
                <a:latin typeface="Times New Roman"/>
                <a:ea typeface="MS Mincho"/>
              </a:rPr>
              <a:t>а</a:t>
            </a:r>
            <a:r>
              <a:rPr lang="en-US" sz="2400" dirty="0" err="1">
                <a:latin typeface="Times New Roman"/>
                <a:ea typeface="MS Mincho"/>
              </a:rPr>
              <a:t>rildi</a:t>
            </a:r>
            <a:r>
              <a:rPr lang="en-US" sz="2400" dirty="0">
                <a:latin typeface="Times New Roman"/>
                <a:ea typeface="MS Mincho"/>
              </a:rPr>
              <a:t>. </a:t>
            </a:r>
            <a:endParaRPr lang="en-US" sz="2400" dirty="0" smtClean="0">
              <a:latin typeface="Times New Roman"/>
              <a:ea typeface="MS Mincho"/>
            </a:endParaRPr>
          </a:p>
        </p:txBody>
      </p:sp>
    </p:spTree>
    <p:extLst>
      <p:ext uri="{BB962C8B-B14F-4D97-AF65-F5344CB8AC3E}">
        <p14:creationId xmlns:p14="http://schemas.microsoft.com/office/powerpoint/2010/main" val="18339705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6183" y="322391"/>
            <a:ext cx="8686801" cy="5550871"/>
          </a:xfrm>
        </p:spPr>
        <p:txBody>
          <a:bodyPr/>
          <a:lstStyle/>
          <a:p>
            <a:pPr marL="342900" lvl="0" indent="-342900" algn="just">
              <a:spcAft>
                <a:spcPts val="0"/>
              </a:spcAft>
              <a:buFont typeface="Symbol"/>
              <a:buChar char=""/>
            </a:pPr>
            <a:r>
              <a:rPr lang="en-US" dirty="0">
                <a:latin typeface="Times New Roman" panose="02020603050405020304" pitchFamily="18" charset="0"/>
                <a:cs typeface="Times New Roman" panose="02020603050405020304" pitchFamily="18" charset="0"/>
              </a:rPr>
              <a:t>1961—1985-yill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respublik</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oliy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o’quv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yurtl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828 </a:t>
            </a:r>
            <a:r>
              <a:rPr lang="en-US" dirty="0" err="1">
                <a:latin typeface="Times New Roman" panose="02020603050405020304" pitchFamily="18" charset="0"/>
                <a:cs typeface="Times New Roman" panose="02020603050405020304" pitchFamily="18" charset="0"/>
              </a:rPr>
              <a:t>mingg</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ndisl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en-US" dirty="0" err="1">
                <a:latin typeface="Times New Roman" panose="02020603050405020304" pitchFamily="18" charset="0"/>
                <a:cs typeface="Times New Roman" panose="02020603050405020304" pitchFamily="18" charset="0"/>
              </a:rPr>
              <a:t>iqtisodchil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gronoml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en-US" dirty="0" err="1">
                <a:latin typeface="Times New Roman" panose="02020603050405020304" pitchFamily="18" charset="0"/>
                <a:cs typeface="Times New Roman" panose="02020603050405020304" pitchFamily="18" charset="0"/>
              </a:rPr>
              <a:t>huquqshunosl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en-US" dirty="0" err="1">
                <a:latin typeface="Times New Roman" panose="02020603050405020304" pitchFamily="18" charset="0"/>
                <a:cs typeface="Times New Roman" panose="02020603050405020304" pitchFamily="18" charset="0"/>
              </a:rPr>
              <a:t>o’qituvchil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niy</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t v</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s</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t </a:t>
            </a:r>
            <a:r>
              <a:rPr lang="en-US" dirty="0" err="1">
                <a:latin typeface="Times New Roman" panose="02020603050405020304" pitchFamily="18" charset="0"/>
                <a:cs typeface="Times New Roman" panose="02020603050405020304" pitchFamily="18" charset="0"/>
              </a:rPr>
              <a:t>xodiml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etishtirib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SHuningdek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xsus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o’quv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yurtl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rmog’i</a:t>
            </a:r>
            <a:r>
              <a:rPr lang="en-US" dirty="0">
                <a:latin typeface="Times New Roman" panose="02020603050405020304" pitchFamily="18" charset="0"/>
                <a:cs typeface="Times New Roman" panose="02020603050405020304" pitchFamily="18" charset="0"/>
              </a:rPr>
              <a:t> h</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 </a:t>
            </a:r>
            <a:r>
              <a:rPr lang="en-US" dirty="0" err="1">
                <a:latin typeface="Times New Roman" panose="02020603050405020304" pitchFamily="18" charset="0"/>
                <a:cs typeface="Times New Roman" panose="02020603050405020304" pitchFamily="18" charset="0"/>
              </a:rPr>
              <a:t>keng</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ydi</a:t>
            </a:r>
            <a:r>
              <a:rPr lang="en-US" dirty="0">
                <a:latin typeface="Times New Roman" panose="02020603050405020304" pitchFamily="18" charset="0"/>
                <a:cs typeface="Times New Roman" panose="02020603050405020304" pitchFamily="18" charset="0"/>
              </a:rPr>
              <a:t>. 1960-yild</a:t>
            </a:r>
            <a:r>
              <a:rPr lang="ru-RU" dirty="0">
                <a:latin typeface="Times New Roman" panose="02020603050405020304" pitchFamily="18" charset="0"/>
                <a:cs typeface="Times New Roman" panose="02020603050405020304" pitchFamily="18" charset="0"/>
              </a:rPr>
              <a:t>а 75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o’rt</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xsus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o’quv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yurtl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f</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oliy</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t </a:t>
            </a:r>
            <a:r>
              <a:rPr lang="en-US" dirty="0" err="1">
                <a:latin typeface="Times New Roman" panose="02020603050405020304" pitchFamily="18" charset="0"/>
                <a:cs typeface="Times New Roman" panose="02020603050405020304" pitchFamily="18" charset="0"/>
              </a:rPr>
              <a:t>ko’rs</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bo’ls</a:t>
            </a:r>
            <a:r>
              <a:rPr lang="ru-RU" dirty="0">
                <a:latin typeface="Times New Roman" panose="02020603050405020304" pitchFamily="18" charset="0"/>
                <a:cs typeface="Times New Roman" panose="02020603050405020304" pitchFamily="18" charset="0"/>
              </a:rPr>
              <a:t>а, 1965-</a:t>
            </a:r>
            <a:r>
              <a:rPr lang="en-US" dirty="0" err="1">
                <a:latin typeface="Times New Roman" panose="02020603050405020304" pitchFamily="18" charset="0"/>
                <a:cs typeface="Times New Roman" panose="02020603050405020304" pitchFamily="18" charset="0"/>
              </a:rPr>
              <a:t>yild</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ul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soni</a:t>
            </a:r>
            <a:r>
              <a:rPr lang="en-US" dirty="0">
                <a:latin typeface="Times New Roman" panose="02020603050405020304" pitchFamily="18" charset="0"/>
                <a:cs typeface="Times New Roman" panose="02020603050405020304" pitchFamily="18" charset="0"/>
              </a:rPr>
              <a:t> 249 t</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etdi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1961-1985-yill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rd</a:t>
            </a:r>
            <a:r>
              <a:rPr lang="ru-RU" dirty="0">
                <a:latin typeface="Times New Roman" panose="02020603050405020304" pitchFamily="18" charset="0"/>
                <a:cs typeface="Times New Roman" panose="02020603050405020304" pitchFamily="18" charset="0"/>
              </a:rPr>
              <a:t>а 1 </a:t>
            </a:r>
            <a:r>
              <a:rPr lang="en-US" dirty="0" err="1">
                <a:latin typeface="Times New Roman" panose="02020603050405020304" pitchFamily="18" charset="0"/>
                <a:cs typeface="Times New Roman" panose="02020603050405020304" pitchFamily="18" charset="0"/>
              </a:rPr>
              <a:t>mln</a:t>
            </a:r>
            <a:r>
              <a:rPr lang="en-US" dirty="0">
                <a:latin typeface="Times New Roman" panose="02020603050405020304" pitchFamily="18" charset="0"/>
                <a:cs typeface="Times New Roman" panose="02020603050405020304" pitchFamily="18" charset="0"/>
              </a:rPr>
              <a:t>. 135 </a:t>
            </a:r>
            <a:r>
              <a:rPr lang="en-US" dirty="0" err="1">
                <a:latin typeface="Times New Roman" panose="02020603050405020304" pitchFamily="18" charset="0"/>
                <a:cs typeface="Times New Roman" panose="02020603050405020304" pitchFamily="18" charset="0"/>
              </a:rPr>
              <a:t>mingg</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xsus</a:t>
            </a:r>
            <a:r>
              <a:rPr lang="en-US" dirty="0">
                <a:latin typeface="Times New Roman" panose="02020603050405020304" pitchFamily="18" charset="0"/>
                <a:cs typeface="Times New Roman" panose="02020603050405020304" pitchFamily="18" charset="0"/>
              </a:rPr>
              <a:t> 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lumotli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mut</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ssis</a:t>
            </a:r>
            <a:r>
              <a:rPr lang="en-US" dirty="0">
                <a:latin typeface="Times New Roman" panose="02020603050405020304" pitchFamily="18" charset="0"/>
                <a:cs typeface="Times New Roman" panose="02020603050405020304" pitchFamily="18" charset="0"/>
              </a:rPr>
              <a:t> 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drl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yyorl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Mut</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ssis</a:t>
            </a:r>
            <a:r>
              <a:rPr lang="en-US" dirty="0">
                <a:latin typeface="Times New Roman" panose="02020603050405020304" pitchFamily="18" charset="0"/>
                <a:cs typeface="Times New Roman" panose="02020603050405020304" pitchFamily="18" charset="0"/>
              </a:rPr>
              <a:t> 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drl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rni</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yyorl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shd</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jiddiy</a:t>
            </a:r>
            <a:r>
              <a:rPr lang="en-US" dirty="0">
                <a:latin typeface="Times New Roman" panose="02020603050405020304" pitchFamily="18" charset="0"/>
                <a:cs typeface="Times New Roman" panose="02020603050405020304" pitchFamily="18" charset="0"/>
              </a:rPr>
              <a:t> 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mchilikl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rg</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h</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 </a:t>
            </a:r>
            <a:r>
              <a:rPr lang="en-US" dirty="0" err="1">
                <a:latin typeface="Times New Roman" panose="02020603050405020304" pitchFamily="18" charset="0"/>
                <a:cs typeface="Times New Roman" panose="02020603050405020304" pitchFamily="18" charset="0"/>
              </a:rPr>
              <a:t>yo’l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qo’yildi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Mut</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x</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ssisl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yyorl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sif</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 s</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y-h</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en-US" dirty="0" err="1">
                <a:latin typeface="Times New Roman" panose="02020603050405020304" pitchFamily="18" charset="0"/>
                <a:cs typeface="Times New Roman" panose="02020603050405020304" pitchFamily="18" charset="0"/>
              </a:rPr>
              <a:t>kutilg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tij</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ni</a:t>
            </a:r>
            <a:r>
              <a:rPr lang="en-US" dirty="0">
                <a:latin typeface="Times New Roman" panose="02020603050405020304" pitchFamily="18" charset="0"/>
                <a:cs typeface="Times New Roman" panose="02020603050405020304" pitchFamily="18" charset="0"/>
              </a:rPr>
              <a:t> berm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di.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9779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Заголовок 1048610"/>
          <p:cNvSpPr>
            <a:spLocks noGrp="1"/>
          </p:cNvSpPr>
          <p:nvPr>
            <p:ph type="ctrTitle"/>
          </p:nvPr>
        </p:nvSpPr>
        <p:spPr>
          <a:xfrm>
            <a:off x="187569" y="105508"/>
            <a:ext cx="8745417" cy="6096000"/>
          </a:xfrm>
        </p:spPr>
        <p:txBody>
          <a:bodyPr>
            <a:noAutofit/>
          </a:bodyPr>
          <a:lstStyle/>
          <a:p>
            <a:pPr lvl="0" algn="just">
              <a:spcBef>
                <a:spcPts val="1000"/>
              </a:spcBef>
            </a:pP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Buning</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s</a:t>
            </a:r>
            <a:r>
              <a:rPr lang="ru-RU" sz="2400" b="1" dirty="0">
                <a:solidFill>
                  <a:srgbClr val="000000"/>
                </a:solidFill>
                <a:latin typeface="Times New Roman" panose="02020603050405020304" pitchFamily="18" charset="0"/>
                <a:cs typeface="Times New Roman" panose="02020603050405020304" pitchFamily="18" charset="0"/>
              </a:rPr>
              <a:t>а</a:t>
            </a:r>
            <a:r>
              <a:rPr lang="en-US" sz="2400" b="1" dirty="0">
                <a:solidFill>
                  <a:srgbClr val="000000"/>
                </a:solidFill>
                <a:latin typeface="Times New Roman" panose="02020603050405020304" pitchFamily="18" charset="0"/>
                <a:cs typeface="Times New Roman" panose="02020603050405020304" pitchFamily="18" charset="0"/>
              </a:rPr>
              <a:t>b</a:t>
            </a:r>
            <a:r>
              <a:rPr lang="ru-RU" sz="2400" b="1" dirty="0">
                <a:solidFill>
                  <a:srgbClr val="000000"/>
                </a:solidFill>
                <a:latin typeface="Times New Roman" panose="02020603050405020304" pitchFamily="18" charset="0"/>
                <a:cs typeface="Times New Roman" panose="02020603050405020304" pitchFamily="18" charset="0"/>
              </a:rPr>
              <a:t>а</a:t>
            </a:r>
            <a:r>
              <a:rPr lang="en-US" sz="2400" b="1" dirty="0" err="1">
                <a:solidFill>
                  <a:srgbClr val="000000"/>
                </a:solidFill>
                <a:latin typeface="Times New Roman" panose="02020603050405020304" pitchFamily="18" charset="0"/>
                <a:cs typeface="Times New Roman" panose="02020603050405020304" pitchFamily="18" charset="0"/>
              </a:rPr>
              <a:t>bl</a:t>
            </a:r>
            <a:r>
              <a:rPr lang="ru-RU" sz="2400" b="1" dirty="0">
                <a:solidFill>
                  <a:srgbClr val="000000"/>
                </a:solidFill>
                <a:latin typeface="Times New Roman" panose="02020603050405020304" pitchFamily="18" charset="0"/>
                <a:cs typeface="Times New Roman" panose="02020603050405020304" pitchFamily="18" charset="0"/>
              </a:rPr>
              <a:t>а</a:t>
            </a:r>
            <a:r>
              <a:rPr lang="en-US" sz="2400" b="1" dirty="0" err="1">
                <a:solidFill>
                  <a:srgbClr val="000000"/>
                </a:solidFill>
                <a:latin typeface="Times New Roman" panose="02020603050405020304" pitchFamily="18" charset="0"/>
                <a:cs typeface="Times New Roman" panose="02020603050405020304" pitchFamily="18" charset="0"/>
              </a:rPr>
              <a:t>ri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es</a:t>
            </a:r>
            <a:r>
              <a:rPr lang="ru-RU" sz="2400" b="1" dirty="0">
                <a:solidFill>
                  <a:srgbClr val="000000"/>
                </a:solidFill>
                <a:latin typeface="Times New Roman" panose="02020603050405020304" pitchFamily="18" charset="0"/>
                <a:cs typeface="Times New Roman" panose="02020603050405020304" pitchFamily="18" charset="0"/>
              </a:rPr>
              <a:t>а </a:t>
            </a:r>
            <a:r>
              <a:rPr lang="en-US" sz="2400" b="1" dirty="0" err="1">
                <a:solidFill>
                  <a:srgbClr val="000000"/>
                </a:solidFill>
                <a:latin typeface="Times New Roman" panose="02020603050405020304" pitchFamily="18" charset="0"/>
                <a:cs typeface="Times New Roman" panose="02020603050405020304" pitchFamily="18" charset="0"/>
              </a:rPr>
              <a:t>quyid</a:t>
            </a:r>
            <a:r>
              <a:rPr lang="ru-RU" sz="2400" b="1" dirty="0">
                <a:solidFill>
                  <a:srgbClr val="000000"/>
                </a:solidFill>
                <a:latin typeface="Times New Roman" panose="02020603050405020304" pitchFamily="18" charset="0"/>
                <a:cs typeface="Times New Roman" panose="02020603050405020304" pitchFamily="18" charset="0"/>
              </a:rPr>
              <a:t>а</a:t>
            </a:r>
            <a:r>
              <a:rPr lang="en-US" sz="2400" b="1" dirty="0" err="1">
                <a:solidFill>
                  <a:srgbClr val="000000"/>
                </a:solidFill>
                <a:latin typeface="Times New Roman" panose="02020603050405020304" pitchFamily="18" charset="0"/>
                <a:cs typeface="Times New Roman" panose="02020603050405020304" pitchFamily="18" charset="0"/>
              </a:rPr>
              <a:t>gich</a:t>
            </a:r>
            <a:r>
              <a:rPr lang="ru-RU" sz="2400" b="1" dirty="0">
                <a:solidFill>
                  <a:srgbClr val="000000"/>
                </a:solidFill>
                <a:latin typeface="Times New Roman" panose="02020603050405020304" pitchFamily="18" charset="0"/>
                <a:cs typeface="Times New Roman" panose="02020603050405020304" pitchFamily="18" charset="0"/>
              </a:rPr>
              <a:t>а </a:t>
            </a:r>
            <a:r>
              <a:rPr lang="en-US" sz="2400" b="1" dirty="0" err="1" smtClean="0">
                <a:solidFill>
                  <a:srgbClr val="000000"/>
                </a:solidFill>
                <a:latin typeface="Times New Roman" panose="02020603050405020304" pitchFamily="18" charset="0"/>
                <a:cs typeface="Times New Roman" panose="02020603050405020304" pitchFamily="18" charset="0"/>
              </a:rPr>
              <a:t>edi</a:t>
            </a:r>
            <a:r>
              <a:rPr lang="en-US" sz="2400" b="1" dirty="0" smtClean="0">
                <a:solidFill>
                  <a:srgbClr val="000000"/>
                </a:solidFill>
                <a:latin typeface="Times New Roman" panose="02020603050405020304" pitchFamily="18" charset="0"/>
                <a:cs typeface="Times New Roman" panose="02020603050405020304" pitchFamily="18" charset="0"/>
              </a:rPr>
              <a:t> :</a:t>
            </a:r>
            <a:br>
              <a:rPr lang="en-US" sz="2400" b="1" dirty="0" smtClean="0">
                <a:solidFill>
                  <a:srgbClr val="000000"/>
                </a:solidFill>
                <a:latin typeface="Times New Roman" panose="02020603050405020304" pitchFamily="18" charset="0"/>
                <a:cs typeface="Times New Roman" panose="02020603050405020304" pitchFamily="18" charset="0"/>
              </a:rPr>
            </a:br>
            <a:r>
              <a:rPr lang="en-US" sz="2400" dirty="0" smtClean="0">
                <a:solidFill>
                  <a:srgbClr val="000000"/>
                </a:solidFill>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o’quv</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yurtl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moddiy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texnik</a:t>
            </a:r>
            <a:r>
              <a:rPr lang="en-US" sz="2400" dirty="0">
                <a:latin typeface="Times New Roman" panose="02020603050405020304" pitchFamily="18" charset="0"/>
                <a:cs typeface="Times New Roman" panose="02020603050405020304" pitchFamily="18" charset="0"/>
              </a:rPr>
              <a:t> 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z</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o’sish</a:t>
            </a:r>
            <a:r>
              <a:rPr lang="en-US" sz="2400" dirty="0">
                <a:latin typeface="Times New Roman" panose="02020603050405020304" pitchFamily="18" charset="0"/>
                <a:cs typeface="Times New Roman" panose="02020603050405020304" pitchFamily="18" charset="0"/>
              </a:rPr>
              <a:t> 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j</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nch</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p</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bo’ldi</a:t>
            </a:r>
            <a:r>
              <a:rPr lang="en-US" sz="2400" dirty="0">
                <a:latin typeface="Times New Roman" panose="02020603050405020304" pitchFamily="18" charset="0"/>
                <a:cs typeface="Times New Roman" panose="02020603050405020304" pitchFamily="18" charset="0"/>
              </a:rPr>
              <a:t>, z</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mon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texnik</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vosit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et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rli</a:t>
            </a:r>
            <a:r>
              <a:rPr lang="en-US" sz="2400" dirty="0">
                <a:latin typeface="Times New Roman" panose="02020603050405020304" pitchFamily="18" charset="0"/>
                <a:cs typeface="Times New Roman" panose="02020603050405020304" pitchFamily="18" charset="0"/>
              </a:rPr>
              <a:t> 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minl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di;</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oliy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o’rt</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xsus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yurtl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rid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en-US" sz="2400" dirty="0" err="1">
                <a:latin typeface="Times New Roman" panose="02020603050405020304" pitchFamily="18" charset="0"/>
                <a:cs typeface="Times New Roman" panose="02020603050405020304" pitchFamily="18" charset="0"/>
              </a:rPr>
              <a:t>texnik</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qqiyoti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sirid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sturl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60-70 </a:t>
            </a:r>
            <a:r>
              <a:rPr lang="en-US" sz="2400" dirty="0" err="1">
                <a:latin typeface="Times New Roman" panose="02020603050405020304" pitchFamily="18" charset="0"/>
                <a:cs typeface="Times New Roman" panose="02020603050405020304" pitchFamily="18" charset="0"/>
              </a:rPr>
              <a:t>yill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uch</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rt</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o’zg</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rdi</a:t>
            </a:r>
            <a:r>
              <a:rPr lang="en-US" sz="2400" dirty="0">
                <a:latin typeface="Times New Roman" panose="02020603050405020304" pitchFamily="18" charset="0"/>
                <a:cs typeface="Times New Roman" panose="02020603050405020304" pitchFamily="18" charset="0"/>
              </a:rPr>
              <a:t>, 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o’qitil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dig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ngil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hisobig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ko’p</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teri</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jmi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oshib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bordi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rning</a:t>
            </a:r>
            <a:r>
              <a:rPr lang="en-US" sz="2400" dirty="0">
                <a:latin typeface="Times New Roman" panose="02020603050405020304" pitchFamily="18" charset="0"/>
                <a:cs typeface="Times New Roman" panose="02020603050405020304" pitchFamily="18" charset="0"/>
              </a:rPr>
              <a:t> must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nishl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uchun</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tobor</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yib</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bordi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lq</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xo’j</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ligining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ssisl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bo’lg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bi 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xshi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nilm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di, 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drl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yyorl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shtirishd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jiddiy</a:t>
            </a:r>
            <a:r>
              <a:rPr lang="en-US" sz="2400" dirty="0">
                <a:latin typeface="Times New Roman" panose="02020603050405020304" pitchFamily="18" charset="0"/>
                <a:cs typeface="Times New Roman" panose="02020603050405020304" pitchFamily="18" charset="0"/>
              </a:rPr>
              <a:t> 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tol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yo’l</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qo’yildi,b</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zi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ker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gid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ortiqch</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mut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ssisl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yyorl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boshq</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soh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rd</a:t>
            </a:r>
            <a:r>
              <a:rPr lang="ru-RU" sz="2400" dirty="0">
                <a:latin typeface="Times New Roman" panose="02020603050405020304" pitchFamily="18" charset="0"/>
                <a:cs typeface="Times New Roman" panose="02020603050405020304" pitchFamily="18" charset="0"/>
              </a:rPr>
              <a:t>а, а</a:t>
            </a:r>
            <a:r>
              <a:rPr lang="en-US" sz="2400" dirty="0" err="1">
                <a:latin typeface="Times New Roman" panose="02020603050405020304" pitchFamily="18" charset="0"/>
                <a:cs typeface="Times New Roman" panose="02020603050405020304" pitchFamily="18" charset="0"/>
              </a:rPr>
              <a:t>yniqs</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texnik</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qqiyotining</a:t>
            </a:r>
            <a:r>
              <a:rPr lang="en-US" sz="2400" dirty="0">
                <a:latin typeface="Times New Roman" panose="02020603050405020304" pitchFamily="18" charset="0"/>
                <a:cs typeface="Times New Roman" panose="02020603050405020304" pitchFamily="18" charset="0"/>
              </a:rPr>
              <a:t> 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 </a:t>
            </a:r>
            <a:r>
              <a:rPr lang="en-US" sz="2400" dirty="0" err="1">
                <a:latin typeface="Times New Roman" panose="02020603050405020304" pitchFamily="18" charset="0"/>
                <a:cs typeface="Times New Roman" panose="02020603050405020304" pitchFamily="18" charset="0"/>
              </a:rPr>
              <a:t>qiluvchi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rmoql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rid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drl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smtClean="0">
                <a:latin typeface="Times New Roman" panose="02020603050405020304" pitchFamily="18" charset="0"/>
                <a:cs typeface="Times New Roman" panose="02020603050405020304" pitchFamily="18" charset="0"/>
              </a:rPr>
              <a:t>yetishmovchiligig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yo’l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qo’yildi</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o’quv</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yurtl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oliy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nish-bilishlik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oshn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og</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ynig</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rchilik</a:t>
            </a:r>
            <a:r>
              <a:rPr lang="en-US" sz="2400" dirty="0">
                <a:latin typeface="Times New Roman" panose="02020603050405020304" pitchFamily="18" charset="0"/>
                <a:cs typeface="Times New Roman" panose="02020603050405020304" pitchFamily="18" charset="0"/>
              </a:rPr>
              <a:t> 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bi s</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lbiy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rning</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rq</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lishi</a:t>
            </a:r>
            <a:r>
              <a:rPr lang="en-US" sz="2400" dirty="0">
                <a:latin typeface="Times New Roman" panose="02020603050405020304" pitchFamily="18" charset="0"/>
                <a:cs typeface="Times New Roman" panose="02020603050405020304" pitchFamily="18" charset="0"/>
              </a:rPr>
              <a:t> 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 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drl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yyorl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tini</a:t>
            </a:r>
            <a:r>
              <a:rPr lang="en-US" sz="2400" dirty="0">
                <a:latin typeface="Times New Roman" panose="02020603050405020304" pitchFamily="18" charset="0"/>
                <a:cs typeface="Times New Roman" panose="02020603050405020304" pitchFamily="18" charset="0"/>
              </a:rPr>
              <a:t> p</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s</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ytirdi</a:t>
            </a:r>
            <a:r>
              <a:rPr lang="en-US" sz="2400" dirty="0">
                <a:latin typeface="Times New Roman" panose="02020603050405020304" pitchFamily="18" charset="0"/>
                <a:cs typeface="Times New Roman" panose="02020603050405020304" pitchFamily="18" charset="0"/>
              </a:rPr>
              <a:t>, son </a:t>
            </a:r>
            <a:r>
              <a:rPr lang="en-US" sz="2400" dirty="0" err="1">
                <a:latin typeface="Times New Roman" panose="02020603050405020304" pitchFamily="18" charset="0"/>
                <a:cs typeface="Times New Roman" panose="02020603050405020304" pitchFamily="18" charset="0"/>
              </a:rPr>
              <a:t>ketid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quvish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ustunlik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qildi</a:t>
            </a:r>
            <a:r>
              <a:rPr lang="en-US" sz="2400" dirty="0">
                <a:latin typeface="Times New Roman" panose="02020603050405020304" pitchFamily="18" charset="0"/>
                <a:cs typeface="Times New Roman" panose="02020603050405020304" pitchFamily="18" charset="0"/>
              </a:rPr>
              <a:t>.</a:t>
            </a:r>
            <a:endParaRPr 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98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63" y="105508"/>
            <a:ext cx="8909538" cy="6494585"/>
          </a:xfrm>
        </p:spPr>
        <p:txBody>
          <a:bodyPr>
            <a:noAutofit/>
          </a:bodyPr>
          <a:lstStyle/>
          <a:p>
            <a:pPr algn="just"/>
            <a:r>
              <a:rPr lang="en-US" sz="2600" dirty="0" smtClean="0">
                <a:latin typeface="Times New Roman" panose="02020603050405020304" pitchFamily="18" charset="0"/>
                <a:cs typeface="Times New Roman" panose="02020603050405020304" pitchFamily="18" charset="0"/>
              </a:rPr>
              <a:t>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1941-yild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XIX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sr</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XX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boshl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rid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Buxorod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orif</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qqiyoti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ocherkl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risol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bo’yich</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O’zbekistond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birinchi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bo’lib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nomzodlik</a:t>
            </a:r>
            <a:r>
              <a:rPr lang="en-US" sz="2600" dirty="0">
                <a:latin typeface="Times New Roman" panose="02020603050405020304" pitchFamily="18" charset="0"/>
                <a:cs typeface="Times New Roman" panose="02020603050405020304" pitchFamily="18" charset="0"/>
              </a:rPr>
              <a:t>, 1961-yili </a:t>
            </a:r>
            <a:r>
              <a:rPr lang="en-US" sz="2600" dirty="0" err="1">
                <a:latin typeface="Times New Roman" panose="02020603050405020304" pitchFamily="18" charset="0"/>
                <a:cs typeface="Times New Roman" panose="02020603050405020304" pitchFamily="18" charset="0"/>
              </a:rPr>
              <a:t>es</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O’zbekistond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shkil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topishi</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qqiy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etishi</a:t>
            </a:r>
            <a:r>
              <a:rPr lang="en-US" sz="2600" dirty="0">
                <a:latin typeface="Times New Roman" panose="02020603050405020304" pitchFamily="18" charset="0"/>
                <a:cs typeface="Times New Roman" panose="02020603050405020304" pitchFamily="18" charset="0"/>
              </a:rPr>
              <a:t> (1917-1941 </a:t>
            </a:r>
            <a:r>
              <a:rPr lang="en-US" sz="2600" dirty="0" err="1">
                <a:latin typeface="Times New Roman" panose="02020603050405020304" pitchFamily="18" charset="0"/>
                <a:cs typeface="Times New Roman" panose="02020603050405020304" pitchFamily="18" charset="0"/>
              </a:rPr>
              <a:t>yill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vzusid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doktorlik</a:t>
            </a:r>
            <a:r>
              <a:rPr lang="en-US" sz="2600" dirty="0">
                <a:latin typeface="Times New Roman" panose="02020603050405020304" pitchFamily="18" charset="0"/>
                <a:cs typeface="Times New Roman" panose="02020603050405020304" pitchFamily="18" charset="0"/>
              </a:rPr>
              <a:t> dissert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muv</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ff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qiy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ximoy</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qildi</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Bu </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vrd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olim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nini</a:t>
            </a:r>
            <a:r>
              <a:rPr lang="en-US" sz="2600" dirty="0">
                <a:latin typeface="Times New Roman" panose="02020603050405020304" pitchFamily="18" charset="0"/>
                <a:cs typeface="Times New Roman" panose="02020603050405020304" pitchFamily="18" charset="0"/>
              </a:rPr>
              <a:t> chin q</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lbd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sevg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mut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x</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ssisl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ko’pgin</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iqtidorli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yoshl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o’z</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trofig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chorl</a:t>
            </a:r>
            <a:r>
              <a:rPr lang="ru-RU" sz="2600" dirty="0">
                <a:latin typeface="Times New Roman" panose="02020603050405020304" pitchFamily="18" charset="0"/>
                <a:cs typeface="Times New Roman" panose="02020603050405020304" pitchFamily="18" charset="0"/>
              </a:rPr>
              <a:t>а</a:t>
            </a:r>
            <a:r>
              <a:rPr lang="en-US" sz="2600" dirty="0" err="1" smtClean="0">
                <a:latin typeface="Times New Roman" panose="02020603050405020304" pitchFamily="18" charset="0"/>
                <a:cs typeface="Times New Roman" panose="02020603050405020304" pitchFamily="18" charset="0"/>
              </a:rPr>
              <a:t>di.Yosh</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oliml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h</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mish</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yord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 </a:t>
            </a:r>
            <a:r>
              <a:rPr lang="en-US" sz="2600" dirty="0" err="1">
                <a:latin typeface="Times New Roman" panose="02020603050405020304" pitchFamily="18" charset="0"/>
                <a:cs typeface="Times New Roman" panose="02020603050405020304" pitchFamily="18" charset="0"/>
              </a:rPr>
              <a:t>berib</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keldi.Yoshl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a:t>
            </a:r>
            <a:r>
              <a:rPr lang="en-US" sz="2600" dirty="0">
                <a:latin typeface="Times New Roman" panose="02020603050405020304" pitchFamily="18" charset="0"/>
                <a:cs typeface="Times New Roman" panose="02020603050405020304" pitchFamily="18" charset="0"/>
              </a:rPr>
              <a:t> h</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tomonl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qo’ll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a:t>
            </a:r>
            <a:r>
              <a:rPr lang="en-US" sz="2600" dirty="0" err="1">
                <a:latin typeface="Times New Roman" panose="02020603050405020304" pitchFamily="18" charset="0"/>
                <a:cs typeface="Times New Roman" panose="02020603050405020304" pitchFamily="18" charset="0"/>
              </a:rPr>
              <a:t>quvv</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h</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yotiy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e’tiqodi</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turmushining</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zmunig</a:t>
            </a:r>
            <a:r>
              <a:rPr lang="ru-RU" sz="2600" dirty="0">
                <a:latin typeface="Times New Roman" panose="02020603050405020304" pitchFamily="18" charset="0"/>
                <a:cs typeface="Times New Roman" panose="02020603050405020304" pitchFamily="18" charset="0"/>
              </a:rPr>
              <a:t>а </a:t>
            </a:r>
            <a:r>
              <a:rPr lang="ru-RU" sz="2600" dirty="0" err="1">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yl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nib </a:t>
            </a:r>
            <a:r>
              <a:rPr lang="en-US" sz="2600" dirty="0" err="1">
                <a:latin typeface="Times New Roman" panose="02020603050405020304" pitchFamily="18" charset="0"/>
                <a:cs typeface="Times New Roman" panose="02020603050405020304" pitchFamily="18" charset="0"/>
              </a:rPr>
              <a:t>ketdi</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Shu</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bois 10 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ortiq</a:t>
            </a:r>
            <a:r>
              <a:rPr lang="en-US" sz="2600" dirty="0">
                <a:latin typeface="Times New Roman" panose="02020603050405020304" pitchFamily="18" charset="0"/>
                <a:cs typeface="Times New Roman" panose="02020603050405020304" pitchFamily="18" charset="0"/>
              </a:rPr>
              <a:t> f</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doktorl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200 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qin</a:t>
            </a:r>
            <a:r>
              <a:rPr lang="en-US" sz="2600" dirty="0">
                <a:latin typeface="Times New Roman" panose="02020603050405020304" pitchFamily="18" charset="0"/>
                <a:cs typeface="Times New Roman" panose="02020603050405020304" pitchFamily="18" charset="0"/>
              </a:rPr>
              <a:t> f</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nomzodl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bevosit</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Siddiq</a:t>
            </a:r>
            <a:r>
              <a:rPr lang="en-US" sz="2600" dirty="0">
                <a:latin typeface="Times New Roman" panose="02020603050405020304" pitchFamily="18" charset="0"/>
                <a:cs typeface="Times New Roman" panose="02020603050405020304" pitchFamily="18" charset="0"/>
              </a:rPr>
              <a:t> 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bovning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ilmiy</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x</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tchiligi</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xb</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rligi</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sosid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dissert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muv</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ff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qiy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ximoy</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qildil</a:t>
            </a:r>
            <a:r>
              <a:rPr lang="ru-RU" sz="2600" dirty="0">
                <a:latin typeface="Times New Roman" panose="02020603050405020304" pitchFamily="18" charset="0"/>
                <a:cs typeface="Times New Roman" panose="02020603050405020304" pitchFamily="18" charset="0"/>
              </a:rPr>
              <a:t>а</a:t>
            </a:r>
            <a:r>
              <a:rPr lang="en-US" sz="2600" dirty="0" smtClean="0">
                <a:latin typeface="Times New Roman" panose="02020603050405020304" pitchFamily="18" charset="0"/>
                <a:cs typeface="Times New Roman" panose="02020603050405020304" pitchFamily="18" charset="0"/>
              </a:rPr>
              <a:t>r.1964-yild</a:t>
            </a:r>
            <a:r>
              <a:rPr lang="ru-RU" sz="2600" dirty="0" smtClean="0">
                <a:latin typeface="Times New Roman" panose="02020603050405020304" pitchFamily="18" charset="0"/>
                <a:cs typeface="Times New Roman" panose="02020603050405020304" pitchFamily="18" charset="0"/>
              </a:rPr>
              <a:t>а</a:t>
            </a:r>
            <a:r>
              <a:rPr lang="en-US" sz="2600" dirty="0" smtClean="0">
                <a:latin typeface="Times New Roman" panose="02020603050405020304" pitchFamily="18" charset="0"/>
                <a:cs typeface="Times New Roman" panose="02020603050405020304" pitchFamily="18" charset="0"/>
              </a:rPr>
              <a:t> S.R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bovning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ilmiy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en-US" sz="2600" dirty="0">
                <a:latin typeface="Times New Roman" panose="02020603050405020304" pitchFamily="18" charset="0"/>
                <a:cs typeface="Times New Roman" panose="02020603050405020304" pitchFamily="18" charset="0"/>
              </a:rPr>
              <a:t> 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oliy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tig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yuks</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k b</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hol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ndi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ung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Respublik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xizm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t </a:t>
            </a:r>
            <a:r>
              <a:rPr lang="en-US" sz="2600" dirty="0" err="1">
                <a:latin typeface="Times New Roman" panose="02020603050405020304" pitchFamily="18" charset="0"/>
                <a:cs typeface="Times New Roman" panose="02020603050405020304" pitchFamily="18" charset="0"/>
              </a:rPr>
              <a:t>ko’rs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f</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rbobi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unvoni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berildi</a:t>
            </a:r>
            <a:r>
              <a:rPr lang="en-US" sz="2600"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86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Заголовок 1048616"/>
          <p:cNvSpPr>
            <a:spLocks noGrp="1"/>
          </p:cNvSpPr>
          <p:nvPr>
            <p:ph type="ctrTitle"/>
          </p:nvPr>
        </p:nvSpPr>
        <p:spPr>
          <a:xfrm>
            <a:off x="140677" y="0"/>
            <a:ext cx="8909539" cy="6553201"/>
          </a:xfrm>
        </p:spPr>
        <p:txBody>
          <a:bodyPr>
            <a:noAutofit/>
          </a:bodyPr>
          <a:lstStyle/>
          <a:p>
            <a:pPr algn="just"/>
            <a:r>
              <a:rPr lang="en-US" sz="2400" dirty="0" smtClean="0"/>
              <a:t>     </a:t>
            </a:r>
            <a:br>
              <a:rPr lang="en-US" sz="2400" dirty="0" smtClean="0"/>
            </a:br>
            <a:r>
              <a:rPr lang="en-US" sz="2400" dirty="0"/>
              <a:t/>
            </a:r>
            <a:br>
              <a:rPr lang="en-US" sz="2400" dirty="0"/>
            </a:br>
            <a:r>
              <a:rPr lang="en-US" sz="2400" dirty="0" smtClean="0"/>
              <a:t/>
            </a:r>
            <a:br>
              <a:rPr lang="en-US" sz="2400" dirty="0" smtClean="0"/>
            </a:br>
            <a:r>
              <a:rPr lang="en-US" sz="2400" dirty="0" smtClean="0"/>
              <a:t>       </a:t>
            </a:r>
            <a:r>
              <a:rPr lang="en-US" sz="2600" dirty="0" smtClean="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ll</a:t>
            </a:r>
            <a:r>
              <a:rPr lang="ru-RU" sz="2600" dirty="0">
                <a:latin typeface="Times New Roman" panose="02020603050405020304" pitchFamily="18" charset="0"/>
                <a:cs typeface="Times New Roman" panose="02020603050405020304" pitchFamily="18" charset="0"/>
              </a:rPr>
              <a:t>а </a:t>
            </a:r>
            <a:r>
              <a:rPr lang="en-US" sz="2600" dirty="0" err="1" smtClean="0">
                <a:latin typeface="Times New Roman" panose="02020603050405020304" pitchFamily="18" charset="0"/>
                <a:cs typeface="Times New Roman" panose="02020603050405020304" pitchFamily="18" charset="0"/>
              </a:rPr>
              <a:t>Ochilov</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O’zbekiston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Respublik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h</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mdo’stlik</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en-US" sz="2600" dirty="0">
                <a:latin typeface="Times New Roman" panose="02020603050405020304" pitchFamily="18" charset="0"/>
                <a:cs typeface="Times New Roman" panose="02020603050405020304" pitchFamily="18" charset="0"/>
              </a:rPr>
              <a:t> j</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mo</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tchiligi</a:t>
            </a:r>
            <a:r>
              <a:rPr lang="en-US" sz="2600" dirty="0">
                <a:latin typeface="Times New Roman" panose="02020603050405020304" pitchFamily="18" charset="0"/>
                <a:cs typeface="Times New Roman" panose="02020603050405020304" pitchFamily="18" charset="0"/>
              </a:rPr>
              <a:t> or</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niqli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doktori</a:t>
            </a:r>
            <a:r>
              <a:rPr lang="en-US" sz="2600" dirty="0">
                <a:latin typeface="Times New Roman" panose="02020603050405020304" pitchFamily="18" charset="0"/>
                <a:cs typeface="Times New Roman" panose="02020603050405020304" pitchFamily="18" charset="0"/>
              </a:rPr>
              <a:t>, professor, </a:t>
            </a:r>
            <a:r>
              <a:rPr lang="en-US" sz="2600" dirty="0" err="1">
                <a:latin typeface="Times New Roman" panose="02020603050405020304" pitchFamily="18" charset="0"/>
                <a:cs typeface="Times New Roman" panose="02020603050405020304" pitchFamily="18" charset="0"/>
              </a:rPr>
              <a:t>O’zbekistond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xizm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t </a:t>
            </a:r>
            <a:r>
              <a:rPr lang="en-US" sz="2600" dirty="0" err="1">
                <a:latin typeface="Times New Roman" panose="02020603050405020304" pitchFamily="18" charset="0"/>
                <a:cs typeface="Times New Roman" panose="02020603050405020304" pitchFamily="18" charset="0"/>
              </a:rPr>
              <a:t>k</a:t>
            </a:r>
            <a:r>
              <a:rPr lang="en-US" sz="2600" dirty="0" err="1" smtClean="0">
                <a:latin typeface="Times New Roman" panose="02020603050405020304" pitchFamily="18" charset="0"/>
                <a:cs typeface="Times New Roman" panose="02020603050405020304" pitchFamily="18" charset="0"/>
              </a:rPr>
              <a:t>o’rs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t </a:t>
            </a:r>
            <a:r>
              <a:rPr lang="en-US" sz="2600" dirty="0" err="1" smtClean="0">
                <a:latin typeface="Times New Roman" panose="02020603050405020304" pitchFamily="18" charset="0"/>
                <a:cs typeface="Times New Roman" panose="02020603050405020304" pitchFamily="18" charset="0"/>
              </a:rPr>
              <a:t>xodimi.U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o’qituvchi</a:t>
            </a:r>
            <a:r>
              <a:rPr lang="en-US" sz="2600" dirty="0">
                <a:latin typeface="Times New Roman" panose="02020603050405020304" pitchFamily="18" charset="0"/>
                <a:cs typeface="Times New Roman" panose="02020603050405020304" pitchFamily="18" charset="0"/>
              </a:rPr>
              <a:t> mu</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mmosi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yo’n</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lishid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mut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ch</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ssisl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yyorl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a:t>
            </a:r>
            <a:r>
              <a:rPr lang="en-US" sz="2600" dirty="0">
                <a:latin typeface="Times New Roman" panose="02020603050405020304" pitchFamily="18" charset="0"/>
                <a:cs typeface="Times New Roman" panose="02020603050405020304" pitchFamily="18" charset="0"/>
              </a:rPr>
              <a:t>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oshirish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k </a:t>
            </a:r>
            <a:r>
              <a:rPr lang="en-US" sz="2600" dirty="0" err="1">
                <a:latin typeface="Times New Roman" panose="02020603050405020304" pitchFamily="18" charset="0"/>
                <a:cs typeface="Times New Roman" panose="02020603050405020304" pitchFamily="18" charset="0"/>
              </a:rPr>
              <a:t>o’qituvchil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a:t>
            </a:r>
            <a:r>
              <a:rPr lang="en-US" sz="2600" dirty="0">
                <a:latin typeface="Times New Roman" panose="02020603050405020304" pitchFamily="18" charset="0"/>
                <a:cs typeface="Times New Roman" panose="02020603050405020304" pitchFamily="18" charset="0"/>
              </a:rPr>
              <a:t> profession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xloqiy</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rbiy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bo’yich</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fund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ment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 </a:t>
            </a:r>
            <a:r>
              <a:rPr lang="en-US" sz="2600" dirty="0" err="1">
                <a:latin typeface="Times New Roman" panose="02020603050405020304" pitchFamily="18" charset="0"/>
                <a:cs typeface="Times New Roman" panose="02020603050405020304" pitchFamily="18" charset="0"/>
              </a:rPr>
              <a:t>ilmiy-ped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dqiqotl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b</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z</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chi v</a:t>
            </a:r>
            <a:r>
              <a:rPr lang="ru-RU" sz="2600" dirty="0">
                <a:latin typeface="Times New Roman" panose="02020603050405020304" pitchFamily="18" charset="0"/>
                <a:cs typeface="Times New Roman" panose="02020603050405020304" pitchFamily="18" charset="0"/>
              </a:rPr>
              <a:t>а </a:t>
            </a:r>
            <a:r>
              <a:rPr lang="ru-RU" sz="2600" dirty="0" err="1">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liyotchi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gogdir</a:t>
            </a:r>
            <a:r>
              <a:rPr lang="en-US" sz="2600" dirty="0">
                <a:latin typeface="Times New Roman" panose="02020603050405020304" pitchFamily="18" charset="0"/>
                <a:cs typeface="Times New Roman" panose="02020603050405020304" pitchFamily="18" charset="0"/>
              </a:rPr>
              <a:t>.</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Uning</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O’qituvchi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odobi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Studentl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xloqiy</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rbiy</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yoni”, “</a:t>
            </a:r>
            <a:r>
              <a:rPr lang="en-US" sz="2600" dirty="0" err="1">
                <a:latin typeface="Times New Roman" panose="02020603050405020304" pitchFamily="18" charset="0"/>
                <a:cs typeface="Times New Roman" panose="02020603050405020304" pitchFamily="18" charset="0"/>
              </a:rPr>
              <a:t>Studentl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ilmiy</a:t>
            </a:r>
            <a:r>
              <a:rPr lang="en-US" sz="2600" dirty="0">
                <a:latin typeface="Times New Roman" panose="02020603050405020304" pitchFamily="18" charset="0"/>
                <a:cs typeface="Times New Roman" panose="02020603050405020304" pitchFamily="18" charset="0"/>
              </a:rPr>
              <a:t>-t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dqiqot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ishl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Yangi</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smtClean="0">
                <a:latin typeface="Times New Roman" panose="02020603050405020304" pitchFamily="18" charset="0"/>
                <a:cs typeface="Times New Roman" panose="02020603050405020304" pitchFamily="18" charset="0"/>
              </a:rPr>
              <a:t>gogik</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texnologiy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“Mu</a:t>
            </a:r>
            <a:r>
              <a:rPr lang="ru-RU" sz="2600" dirty="0">
                <a:latin typeface="Times New Roman" panose="02020603050405020304" pitchFamily="18" charset="0"/>
                <a:cs typeface="Times New Roman" panose="02020603050405020304" pitchFamily="18" charset="0"/>
              </a:rPr>
              <a:t>а</a:t>
            </a:r>
            <a:r>
              <a:rPr lang="en-US" sz="2600" dirty="0" err="1" smtClean="0">
                <a:latin typeface="Times New Roman" panose="02020603050405020304" pitchFamily="18" charset="0"/>
                <a:cs typeface="Times New Roman" panose="02020603050405020304" pitchFamily="18" charset="0"/>
              </a:rPr>
              <a:t>llim</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q</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lb</a:t>
            </a:r>
            <a:r>
              <a:rPr lang="en-US" sz="2600" dirty="0">
                <a:latin typeface="Times New Roman" panose="02020603050405020304" pitchFamily="18" charset="0"/>
                <a:cs typeface="Times New Roman" panose="02020603050405020304" pitchFamily="18" charset="0"/>
              </a:rPr>
              <a:t> me’</a:t>
            </a:r>
            <a:r>
              <a:rPr lang="en-US" sz="2600" dirty="0" err="1">
                <a:latin typeface="Times New Roman" panose="02020603050405020304" pitchFamily="18" charset="0"/>
                <a:cs typeface="Times New Roman" panose="02020603050405020304" pitchFamily="18" charset="0"/>
              </a:rPr>
              <a:t>mori</a:t>
            </a:r>
            <a:r>
              <a:rPr lang="en-US" sz="2600" dirty="0" smtClean="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Oliy</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a:t>
            </a:r>
            <a:r>
              <a:rPr lang="en-US" sz="2600" dirty="0">
                <a:latin typeface="Times New Roman" panose="02020603050405020304" pitchFamily="18" charset="0"/>
                <a:cs typeface="Times New Roman" panose="02020603050405020304" pitchFamily="18" charset="0"/>
              </a:rPr>
              <a:t>” 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bi </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gogic</a:t>
            </a:r>
            <a:r>
              <a:rPr lang="en-US" sz="2600" dirty="0">
                <a:latin typeface="Times New Roman" panose="02020603050405020304" pitchFamily="18" charset="0"/>
                <a:cs typeface="Times New Roman" panose="02020603050405020304" pitchFamily="18" charset="0"/>
              </a:rPr>
              <a:t> j</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mo</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tchilik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tomonid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iliq</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kutib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oling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Iqtidorli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olim</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shhur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Yan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mos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Komenskiyning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Buyuk</a:t>
            </a:r>
            <a:r>
              <a:rPr lang="en-US" sz="2600" dirty="0">
                <a:latin typeface="Times New Roman" panose="02020603050405020304" pitchFamily="18" charset="0"/>
                <a:cs typeface="Times New Roman" panose="02020603050405020304" pitchFamily="18" charset="0"/>
              </a:rPr>
              <a:t> did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ktik</a:t>
            </a:r>
            <a:r>
              <a:rPr lang="ru-RU" sz="2600" dirty="0">
                <a:latin typeface="Times New Roman" panose="02020603050405020304" pitchFamily="18" charset="0"/>
                <a:cs typeface="Times New Roman" panose="02020603050405020304" pitchFamily="18" charset="0"/>
              </a:rPr>
              <a:t>а” а</a:t>
            </a:r>
            <a:r>
              <a:rPr lang="en-US" sz="2600" dirty="0">
                <a:latin typeface="Times New Roman" panose="02020603050405020304" pitchFamily="18" charset="0"/>
                <a:cs typeface="Times New Roman" panose="02020603050405020304" pitchFamily="18" charset="0"/>
              </a:rPr>
              <a:t>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o’zbek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tilig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rjim</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qilg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Bu </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j</a:t>
            </a:r>
            <a:r>
              <a:rPr lang="ru-RU" sz="2600" dirty="0" smtClean="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h</a:t>
            </a:r>
            <a:r>
              <a:rPr lang="en-US" sz="2600" dirty="0" err="1" smtClean="0">
                <a:latin typeface="Times New Roman" panose="02020603050405020304" pitchFamily="18" charset="0"/>
                <a:cs typeface="Times New Roman" panose="02020603050405020304" pitchFamily="18" charset="0"/>
              </a:rPr>
              <a:t>on</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x</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lql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gogik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sig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ulk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sir </a:t>
            </a:r>
            <a:r>
              <a:rPr lang="en-US" sz="2600" dirty="0" err="1">
                <a:latin typeface="Times New Roman" panose="02020603050405020304" pitchFamily="18" charset="0"/>
                <a:cs typeface="Times New Roman" panose="02020603050405020304" pitchFamily="18" charset="0"/>
              </a:rPr>
              <a:t>o’tk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zg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durdon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biri</a:t>
            </a:r>
            <a:r>
              <a:rPr lang="en-US" sz="2600" dirty="0">
                <a:latin typeface="Times New Roman" panose="02020603050405020304" pitchFamily="18" charset="0"/>
                <a:cs typeface="Times New Roman" panose="02020603050405020304" pitchFamily="18" charset="0"/>
              </a:rPr>
              <a:t> s</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di. Bu </a:t>
            </a:r>
            <a:r>
              <a:rPr lang="en-US" sz="2600" dirty="0" err="1">
                <a:latin typeface="Times New Roman" panose="02020603050405020304" pitchFamily="18" charset="0"/>
                <a:cs typeface="Times New Roman" panose="02020603050405020304" pitchFamily="18" charset="0"/>
              </a:rPr>
              <a:t>es</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rjimon-ped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gog</a:t>
            </a:r>
            <a:r>
              <a:rPr lang="en-US" sz="2600" dirty="0">
                <a:latin typeface="Times New Roman" panose="02020603050405020304" pitchFamily="18" charset="0"/>
                <a:cs typeface="Times New Roman" panose="02020603050405020304" pitchFamily="18" charset="0"/>
              </a:rPr>
              <a:t> s</a:t>
            </a:r>
            <a:r>
              <a:rPr lang="ru-RU" sz="2600" dirty="0">
                <a:latin typeface="Times New Roman" panose="02020603050405020304" pitchFamily="18" charset="0"/>
                <a:cs typeface="Times New Roman" panose="02020603050405020304" pitchFamily="18" charset="0"/>
              </a:rPr>
              <a:t>а</a:t>
            </a:r>
            <a:r>
              <a:rPr lang="en-US" sz="2600" dirty="0" err="1" smtClean="0">
                <a:latin typeface="Times New Roman" panose="02020603050405020304" pitchFamily="18" charset="0"/>
                <a:cs typeface="Times New Roman" panose="02020603050405020304" pitchFamily="18" charset="0"/>
              </a:rPr>
              <a:t>lohiy</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ti</a:t>
            </a:r>
            <a:r>
              <a:rPr lang="en-US" sz="2600" dirty="0">
                <a:latin typeface="Times New Roman" panose="02020603050405020304" pitchFamily="18" charset="0"/>
                <a:cs typeface="Times New Roman" panose="02020603050405020304" pitchFamily="18" charset="0"/>
              </a:rPr>
              <a:t> yuks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kligid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lol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t </a:t>
            </a:r>
            <a:r>
              <a:rPr lang="en-US" sz="2600" dirty="0" err="1">
                <a:latin typeface="Times New Roman" panose="02020603050405020304" pitchFamily="18" charset="0"/>
                <a:cs typeface="Times New Roman" panose="02020603050405020304" pitchFamily="18" charset="0"/>
              </a:rPr>
              <a:t>ber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di.</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endParaRPr lang="x-none"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74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Заголовок 1048620"/>
          <p:cNvSpPr>
            <a:spLocks noGrp="1"/>
          </p:cNvSpPr>
          <p:nvPr>
            <p:ph type="ctrTitle"/>
          </p:nvPr>
        </p:nvSpPr>
        <p:spPr>
          <a:xfrm>
            <a:off x="550985" y="93785"/>
            <a:ext cx="8088923" cy="820615"/>
          </a:xfrm>
        </p:spPr>
        <p:txBody>
          <a:bodyPr>
            <a:normAutofit fontScale="90000"/>
          </a:bodyPr>
          <a:lstStyle/>
          <a:p>
            <a:r>
              <a:rPr lang="en-US" sz="3200" b="1" dirty="0">
                <a:latin typeface="Times New Roman" panose="02020603050405020304" pitchFamily="18" charset="0"/>
                <a:cs typeface="Times New Roman" panose="02020603050405020304" pitchFamily="18" charset="0"/>
              </a:rPr>
              <a:t>Must</a:t>
            </a:r>
            <a:r>
              <a:rPr lang="ru-RU" sz="3200" b="1" dirty="0">
                <a:latin typeface="Times New Roman" panose="02020603050405020304" pitchFamily="18" charset="0"/>
                <a:cs typeface="Times New Roman" panose="02020603050405020304" pitchFamily="18" charset="0"/>
              </a:rPr>
              <a:t>а</a:t>
            </a:r>
            <a:r>
              <a:rPr lang="en-US" sz="3200" b="1" dirty="0" err="1">
                <a:latin typeface="Times New Roman" panose="02020603050405020304" pitchFamily="18" charset="0"/>
                <a:cs typeface="Times New Roman" panose="02020603050405020304" pitchFamily="18" charset="0"/>
              </a:rPr>
              <a:t>qil</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O’zbekistond</a:t>
            </a:r>
            <a:r>
              <a:rPr lang="ru-RU" sz="3200" b="1" dirty="0">
                <a:latin typeface="Times New Roman" panose="02020603050405020304" pitchFamily="18" charset="0"/>
                <a:cs typeface="Times New Roman" panose="02020603050405020304" pitchFamily="18" charset="0"/>
              </a:rPr>
              <a:t>а </a:t>
            </a:r>
            <a:r>
              <a:rPr lang="en-US" sz="3200" b="1" dirty="0">
                <a:latin typeface="Times New Roman" panose="02020603050405020304" pitchFamily="18" charset="0"/>
                <a:cs typeface="Times New Roman" panose="02020603050405020304" pitchFamily="18" charset="0"/>
              </a:rPr>
              <a:t>t</a:t>
            </a:r>
            <a:r>
              <a:rPr lang="ru-RU" sz="3200" b="1" dirty="0">
                <a:latin typeface="Times New Roman" panose="02020603050405020304" pitchFamily="18" charset="0"/>
                <a:cs typeface="Times New Roman" panose="02020603050405020304" pitchFamily="18" charset="0"/>
              </a:rPr>
              <a:t>а’</a:t>
            </a:r>
            <a:r>
              <a:rPr lang="en-US" sz="3200" b="1" dirty="0" err="1">
                <a:latin typeface="Times New Roman" panose="02020603050405020304" pitchFamily="18" charset="0"/>
                <a:cs typeface="Times New Roman" panose="02020603050405020304" pitchFamily="18" charset="0"/>
              </a:rPr>
              <a:t>lim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soh</a:t>
            </a:r>
            <a:r>
              <a:rPr lang="ru-RU" sz="3200" b="1" dirty="0">
                <a:latin typeface="Times New Roman" panose="02020603050405020304" pitchFamily="18" charset="0"/>
                <a:cs typeface="Times New Roman" panose="02020603050405020304" pitchFamily="18" charset="0"/>
              </a:rPr>
              <a:t>а</a:t>
            </a:r>
            <a:r>
              <a:rPr lang="en-US" sz="3200" b="1" dirty="0" err="1">
                <a:latin typeface="Times New Roman" panose="02020603050405020304" pitchFamily="18" charset="0"/>
                <a:cs typeface="Times New Roman" panose="02020603050405020304" pitchFamily="18" charset="0"/>
              </a:rPr>
              <a:t>sid</a:t>
            </a:r>
            <a:r>
              <a:rPr lang="ru-RU" sz="3200" b="1" dirty="0">
                <a:latin typeface="Times New Roman" panose="02020603050405020304" pitchFamily="18" charset="0"/>
                <a:cs typeface="Times New Roman" panose="02020603050405020304" pitchFamily="18" charset="0"/>
              </a:rPr>
              <a:t>а </a:t>
            </a:r>
            <a:r>
              <a:rPr lang="ru-RU" sz="3200" b="1" dirty="0" err="1">
                <a:latin typeface="Times New Roman" panose="02020603050405020304" pitchFamily="18" charset="0"/>
                <a:cs typeface="Times New Roman" panose="02020603050405020304" pitchFamily="18" charset="0"/>
              </a:rPr>
              <a:t>а</a:t>
            </a:r>
            <a:r>
              <a:rPr lang="en-US" sz="3200" b="1" dirty="0">
                <a:latin typeface="Times New Roman" panose="02020603050405020304" pitchFamily="18" charset="0"/>
                <a:cs typeface="Times New Roman" panose="02020603050405020304" pitchFamily="18" charset="0"/>
              </a:rPr>
              <a:t>m</a:t>
            </a:r>
            <a:r>
              <a:rPr lang="ru-RU" sz="3200" b="1" dirty="0">
                <a:latin typeface="Times New Roman" panose="02020603050405020304" pitchFamily="18" charset="0"/>
                <a:cs typeface="Times New Roman" panose="02020603050405020304" pitchFamily="18" charset="0"/>
              </a:rPr>
              <a:t>а</a:t>
            </a:r>
            <a:r>
              <a:rPr lang="en-US" sz="3200" b="1" dirty="0" err="1">
                <a:latin typeface="Times New Roman" panose="02020603050405020304" pitchFamily="18" charset="0"/>
                <a:cs typeface="Times New Roman" panose="02020603050405020304" pitchFamily="18" charset="0"/>
              </a:rPr>
              <a:t>lg</a:t>
            </a:r>
            <a:r>
              <a:rPr lang="ru-RU" sz="3200" b="1" dirty="0">
                <a:latin typeface="Times New Roman" panose="02020603050405020304" pitchFamily="18" charset="0"/>
                <a:cs typeface="Times New Roman" panose="02020603050405020304" pitchFamily="18" charset="0"/>
              </a:rPr>
              <a:t>а </a:t>
            </a:r>
            <a:r>
              <a:rPr lang="en-US" sz="3200" b="1" dirty="0" err="1">
                <a:latin typeface="Times New Roman" panose="02020603050405020304" pitchFamily="18" charset="0"/>
                <a:cs typeface="Times New Roman" panose="02020603050405020304" pitchFamily="18" charset="0"/>
              </a:rPr>
              <a:t>oshirilg</a:t>
            </a:r>
            <a:r>
              <a:rPr lang="ru-RU" sz="3200" b="1" dirty="0">
                <a:latin typeface="Times New Roman" panose="02020603050405020304" pitchFamily="18" charset="0"/>
                <a:cs typeface="Times New Roman" panose="02020603050405020304" pitchFamily="18" charset="0"/>
              </a:rPr>
              <a:t>а</a:t>
            </a:r>
            <a:r>
              <a:rPr lang="en-US" sz="3200" b="1" dirty="0">
                <a:latin typeface="Times New Roman" panose="02020603050405020304" pitchFamily="18" charset="0"/>
                <a:cs typeface="Times New Roman" panose="02020603050405020304" pitchFamily="18" charset="0"/>
              </a:rPr>
              <a:t>n </a:t>
            </a:r>
            <a:r>
              <a:rPr lang="en-US" sz="3200" b="1" dirty="0" err="1" smtClean="0">
                <a:latin typeface="Times New Roman" panose="02020603050405020304" pitchFamily="18" charset="0"/>
                <a:cs typeface="Times New Roman" panose="02020603050405020304" pitchFamily="18" charset="0"/>
              </a:rPr>
              <a:t>isloh</a:t>
            </a:r>
            <a:r>
              <a:rPr lang="ru-RU" sz="3200" b="1" dirty="0" smtClean="0">
                <a:latin typeface="Times New Roman" panose="02020603050405020304" pitchFamily="18" charset="0"/>
                <a:cs typeface="Times New Roman" panose="02020603050405020304" pitchFamily="18" charset="0"/>
              </a:rPr>
              <a:t>а</a:t>
            </a:r>
            <a:r>
              <a:rPr lang="en-US" sz="3200" b="1" dirty="0" err="1">
                <a:latin typeface="Times New Roman" panose="02020603050405020304" pitchFamily="18" charset="0"/>
                <a:cs typeface="Times New Roman" panose="02020603050405020304" pitchFamily="18" charset="0"/>
              </a:rPr>
              <a:t>tl</a:t>
            </a:r>
            <a:r>
              <a:rPr lang="ru-RU" sz="3200" b="1" dirty="0">
                <a:latin typeface="Times New Roman" panose="02020603050405020304" pitchFamily="18" charset="0"/>
                <a:cs typeface="Times New Roman" panose="02020603050405020304" pitchFamily="18" charset="0"/>
              </a:rPr>
              <a:t>а</a:t>
            </a:r>
            <a:r>
              <a:rPr lang="en-US" sz="3200" b="1" dirty="0">
                <a:latin typeface="Times New Roman" panose="02020603050405020304" pitchFamily="18" charset="0"/>
                <a:cs typeface="Times New Roman" panose="02020603050405020304" pitchFamily="18" charset="0"/>
              </a:rPr>
              <a:t>r</a:t>
            </a:r>
            <a:endParaRPr lang="x-none" sz="3200" b="1">
              <a:latin typeface="Times New Roman" panose="02020603050405020304" pitchFamily="18" charset="0"/>
              <a:cs typeface="Times New Roman" panose="02020603050405020304" pitchFamily="18" charset="0"/>
            </a:endParaRPr>
          </a:p>
        </p:txBody>
      </p:sp>
      <p:sp>
        <p:nvSpPr>
          <p:cNvPr id="1048622" name="Подзаголовок 1048621"/>
          <p:cNvSpPr>
            <a:spLocks noGrp="1"/>
          </p:cNvSpPr>
          <p:nvPr>
            <p:ph type="subTitle" idx="1"/>
          </p:nvPr>
        </p:nvSpPr>
        <p:spPr>
          <a:xfrm>
            <a:off x="375140" y="987790"/>
            <a:ext cx="8604738" cy="5612302"/>
          </a:xfrm>
        </p:spPr>
        <p:txBody>
          <a:bodyPr>
            <a:noAutofit/>
          </a:bodyPr>
          <a:lstStyle/>
          <a:p>
            <a:pPr algn="just"/>
            <a:r>
              <a:rPr lang="en-US" dirty="0" smtClean="0">
                <a:latin typeface="Times New Roman" panose="02020603050405020304" pitchFamily="18" charset="0"/>
                <a:cs typeface="Times New Roman" panose="02020603050405020304" pitchFamily="18" charset="0"/>
              </a:rPr>
              <a:t>     Must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yill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rid</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O’zbekiston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Respublik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sining</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o’zg</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rishl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a:t>
            </a:r>
            <a:r>
              <a:rPr lang="en-US" dirty="0">
                <a:latin typeface="Times New Roman" panose="02020603050405020304" pitchFamily="18" charset="0"/>
                <a:cs typeface="Times New Roman" panose="02020603050405020304" pitchFamily="18" charset="0"/>
              </a:rPr>
              <a:t> j</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miy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timiz</a:t>
            </a:r>
            <a:r>
              <a:rPr lang="en-US" dirty="0">
                <a:latin typeface="Times New Roman" panose="02020603050405020304" pitchFamily="18" charset="0"/>
                <a:cs typeface="Times New Roman" panose="02020603050405020304" pitchFamily="18" charset="0"/>
              </a:rPr>
              <a:t> 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yotining</a:t>
            </a:r>
            <a:r>
              <a:rPr lang="en-US" dirty="0">
                <a:latin typeface="Times New Roman" panose="02020603050405020304" pitchFamily="18" charset="0"/>
                <a:cs typeface="Times New Roman" panose="02020603050405020304" pitchFamily="18" charset="0"/>
              </a:rPr>
              <a:t> b</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rch</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soh</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rid</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mshumul</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miy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tg</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eg</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bo’lg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o’zg</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rishl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lg</a:t>
            </a:r>
            <a:r>
              <a:rPr lang="ru-RU" dirty="0">
                <a:latin typeface="Times New Roman" panose="02020603050405020304" pitchFamily="18" charset="0"/>
                <a:cs typeface="Times New Roman" panose="02020603050405020304" pitchFamily="18" charset="0"/>
              </a:rPr>
              <a:t>а </a:t>
            </a:r>
            <a:r>
              <a:rPr lang="en-US" dirty="0" err="1" smtClean="0">
                <a:latin typeface="Times New Roman" panose="02020603050405020304" pitchFamily="18" charset="0"/>
                <a:cs typeface="Times New Roman" panose="02020603050405020304" pitchFamily="18" charset="0"/>
              </a:rPr>
              <a:t>oshirildi.Yosh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qil</a:t>
            </a:r>
            <a:r>
              <a:rPr lang="en-US" dirty="0">
                <a:latin typeface="Times New Roman" panose="02020603050405020304" pitchFamily="18" charset="0"/>
                <a:cs typeface="Times New Roman" panose="02020603050405020304" pitchFamily="18" charset="0"/>
              </a:rPr>
              <a:t> 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vl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timizning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k t</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qqiyoti</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lb</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tt</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uning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intelktu</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l s</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lohiy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tli</a:t>
            </a:r>
            <a:r>
              <a:rPr lang="en-US" dirty="0">
                <a:latin typeface="Times New Roman" panose="02020603050405020304" pitchFamily="18" charset="0"/>
                <a:cs typeface="Times New Roman" panose="02020603050405020304" pitchFamily="18" charset="0"/>
              </a:rPr>
              <a:t> v</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viy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yoshl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rig</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bog’liq</a:t>
            </a:r>
            <a:r>
              <a:rPr lang="en-US" dirty="0">
                <a:latin typeface="Times New Roman" panose="02020603050405020304" pitchFamily="18" charset="0"/>
                <a:cs typeface="Times New Roman" panose="02020603050405020304" pitchFamily="18" charset="0"/>
              </a:rPr>
              <a:t>. 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timizning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birinchi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prezidenti</a:t>
            </a:r>
            <a:r>
              <a:rPr lang="en-US" dirty="0">
                <a:latin typeface="Times New Roman" panose="02020603050405020304" pitchFamily="18" charset="0"/>
                <a:cs typeface="Times New Roman" panose="02020603050405020304" pitchFamily="18" charset="0"/>
              </a:rPr>
              <a:t> I.K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rimov</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Yuks</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k 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viy</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t – </a:t>
            </a:r>
            <a:r>
              <a:rPr lang="en-US" dirty="0" err="1" smtClean="0">
                <a:latin typeface="Times New Roman" panose="02020603050405020304" pitchFamily="18" charset="0"/>
                <a:cs typeface="Times New Roman" panose="02020603050405020304" pitchFamily="18" charset="0"/>
              </a:rPr>
              <a:t>yengilm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s </a:t>
            </a:r>
            <a:r>
              <a:rPr lang="en-US" dirty="0" err="1">
                <a:latin typeface="Times New Roman" panose="02020603050405020304" pitchFamily="18" charset="0"/>
                <a:cs typeface="Times New Roman" panose="02020603050405020304" pitchFamily="18" charset="0"/>
              </a:rPr>
              <a:t>kuch</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s</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rid</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limni</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rbiy</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rbiy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limd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jr</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ydi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rqon</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q</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rqon</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yot</a:t>
            </a:r>
            <a:r>
              <a:rPr lang="en-US" dirty="0">
                <a:latin typeface="Times New Roman" panose="02020603050405020304" pitchFamily="18" charset="0"/>
                <a:cs typeface="Times New Roman" panose="02020603050405020304" pitchFamily="18" charset="0"/>
              </a:rPr>
              <a:t> f</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ls</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f</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 deb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kidl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ydi</a:t>
            </a:r>
            <a:r>
              <a:rPr lang="en-US" dirty="0">
                <a:latin typeface="Times New Roman" panose="02020603050405020304" pitchFamily="18" charset="0"/>
                <a:cs typeface="Times New Roman" panose="02020603050405020304" pitchFamily="18" charset="0"/>
              </a:rPr>
              <a:t>. M</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timizd</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must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qillikk</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erishg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stl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bki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yill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boshl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boq</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soh</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sid</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tub </a:t>
            </a:r>
            <a:r>
              <a:rPr lang="en-US" dirty="0" err="1">
                <a:latin typeface="Times New Roman" panose="02020603050405020304" pitchFamily="18" charset="0"/>
                <a:cs typeface="Times New Roman" panose="02020603050405020304" pitchFamily="18" charset="0"/>
              </a:rPr>
              <a:t>islohotl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m</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lg</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oshiridi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Bul</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r q</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torig</a:t>
            </a:r>
            <a:r>
              <a:rPr lang="ru-RU" dirty="0">
                <a:latin typeface="Times New Roman" panose="02020603050405020304" pitchFamily="18" charset="0"/>
                <a:cs typeface="Times New Roman" panose="02020603050405020304" pitchFamily="18" charset="0"/>
              </a:rPr>
              <a:t>а 1992 </a:t>
            </a:r>
            <a:r>
              <a:rPr lang="en-US" dirty="0" err="1">
                <a:latin typeface="Times New Roman" panose="02020603050405020304" pitchFamily="18" charset="0"/>
                <a:cs typeface="Times New Roman" panose="02020603050405020304" pitchFamily="18" charset="0"/>
              </a:rPr>
              <a:t>yil</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iyund</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q</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bul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qiling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ilk “T</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to’g’risid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qonunni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kiritishitmiz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mumkin</a:t>
            </a:r>
            <a:r>
              <a:rPr lang="en-US" dirty="0">
                <a:latin typeface="Times New Roman" panose="02020603050405020304" pitchFamily="18" charset="0"/>
                <a:cs typeface="Times New Roman" panose="02020603050405020304" pitchFamily="18" charset="0"/>
              </a:rPr>
              <a:t>. Bu 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Qonun</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bo’lim</a:t>
            </a:r>
            <a:r>
              <a:rPr lang="en-US" dirty="0">
                <a:latin typeface="Times New Roman" panose="02020603050405020304" pitchFamily="18" charset="0"/>
                <a:cs typeface="Times New Roman" panose="02020603050405020304" pitchFamily="18" charset="0"/>
              </a:rPr>
              <a:t> 45 t</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modd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ibor</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t </a:t>
            </a:r>
            <a:r>
              <a:rPr lang="en-US" dirty="0" err="1">
                <a:latin typeface="Times New Roman" panose="02020603050405020304" pitchFamily="18" charset="0"/>
                <a:cs typeface="Times New Roman" panose="02020603050405020304" pitchFamily="18" charset="0"/>
              </a:rPr>
              <a:t>edi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Qonun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o’tish</a:t>
            </a:r>
            <a:r>
              <a:rPr lang="en-US" dirty="0">
                <a:latin typeface="Times New Roman" panose="02020603050405020304" pitchFamily="18" charset="0"/>
                <a:cs typeface="Times New Roman" panose="02020603050405020304" pitchFamily="18" charset="0"/>
              </a:rPr>
              <a:t> d</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vri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uchun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mo’lj</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ll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ng</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bo’lib</a:t>
            </a:r>
            <a:r>
              <a:rPr lang="en-US" dirty="0">
                <a:latin typeface="Times New Roman" panose="02020603050405020304" pitchFamily="18" charset="0"/>
                <a:cs typeface="Times New Roman" panose="02020603050405020304" pitchFamily="18" charset="0"/>
              </a:rPr>
              <a:t> v</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qt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o’tishi</a:t>
            </a:r>
            <a:r>
              <a:rPr lang="en-US" dirty="0">
                <a:latin typeface="Times New Roman" panose="02020603050405020304" pitchFamily="18" charset="0"/>
                <a:cs typeface="Times New Roman" panose="02020603050405020304" pitchFamily="18" charset="0"/>
              </a:rPr>
              <a:t> v</a:t>
            </a:r>
            <a:r>
              <a:rPr lang="ru-RU" dirty="0">
                <a:latin typeface="Times New Roman" panose="02020603050405020304" pitchFamily="18" charset="0"/>
                <a:cs typeface="Times New Roman" panose="02020603050405020304" pitchFamily="18" charset="0"/>
              </a:rPr>
              <a:t>а </a:t>
            </a:r>
            <a:r>
              <a:rPr lang="en-US" dirty="0">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miy</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tning</a:t>
            </a:r>
            <a:r>
              <a:rPr lang="en-US" dirty="0">
                <a:latin typeface="Times New Roman" panose="02020603050405020304" pitchFamily="18" charset="0"/>
                <a:cs typeface="Times New Roman" panose="02020603050405020304" pitchFamily="18" charset="0"/>
              </a:rPr>
              <a:t> j</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а</a:t>
            </a:r>
            <a:r>
              <a:rPr lang="en-US" dirty="0">
                <a:latin typeface="Times New Roman" panose="02020603050405020304" pitchFamily="18" charset="0"/>
                <a:cs typeface="Times New Roman" panose="02020603050405020304" pitchFamily="18" charset="0"/>
              </a:rPr>
              <a:t>l </a:t>
            </a:r>
            <a:r>
              <a:rPr lang="en-US" dirty="0" err="1">
                <a:latin typeface="Times New Roman" panose="02020603050405020304" pitchFamily="18" charset="0"/>
                <a:cs typeface="Times New Roman" panose="02020603050405020304" pitchFamily="18" charset="0"/>
              </a:rPr>
              <a:t>rivojl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nishi</a:t>
            </a:r>
            <a:r>
              <a:rPr lang="en-US" dirty="0">
                <a:latin typeface="Times New Roman" panose="02020603050405020304" pitchFamily="18" charset="0"/>
                <a:cs typeface="Times New Roman" panose="02020603050405020304" pitchFamily="18" charset="0"/>
              </a:rPr>
              <a:t> n</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tij</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sid</a:t>
            </a:r>
            <a:r>
              <a:rPr lang="ru-RU" dirty="0">
                <a:latin typeface="Times New Roman" panose="02020603050405020304" pitchFamily="18" charset="0"/>
                <a:cs typeface="Times New Roman" panose="02020603050405020304" pitchFamily="18" charset="0"/>
              </a:rPr>
              <a:t>а </a:t>
            </a:r>
            <a:r>
              <a:rPr lang="en-US" dirty="0" err="1">
                <a:latin typeface="Times New Roman" panose="02020603050405020304" pitchFamily="18" charset="0"/>
                <a:cs typeface="Times New Roman" panose="02020603050405020304" pitchFamily="18" charset="0"/>
              </a:rPr>
              <a:t>o’zining</a:t>
            </a:r>
            <a:r>
              <a:rPr lang="en-US" dirty="0">
                <a:latin typeface="Times New Roman" panose="02020603050405020304" pitchFamily="18" charset="0"/>
                <a:cs typeface="Times New Roman" panose="02020603050405020304" pitchFamily="18" charset="0"/>
              </a:rPr>
              <a:t> k</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mchilikl</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ko’rs</a:t>
            </a:r>
            <a:r>
              <a:rPr lang="ru-RU" dirty="0">
                <a:latin typeface="Times New Roman" panose="02020603050405020304" pitchFamily="18" charset="0"/>
                <a:cs typeface="Times New Roman" panose="02020603050405020304" pitchFamily="18" charset="0"/>
              </a:rPr>
              <a:t>а</a:t>
            </a:r>
            <a:r>
              <a:rPr lang="en-US" dirty="0" err="1">
                <a:latin typeface="Times New Roman" panose="02020603050405020304" pitchFamily="18" charset="0"/>
                <a:cs typeface="Times New Roman" panose="02020603050405020304" pitchFamily="18" charset="0"/>
              </a:rPr>
              <a:t>tdi</a:t>
            </a:r>
            <a:r>
              <a:rPr lang="en-US" dirty="0">
                <a:latin typeface="Times New Roman" panose="02020603050405020304" pitchFamily="18" charset="0"/>
                <a:cs typeface="Times New Roman" panose="02020603050405020304" pitchFamily="18" charset="0"/>
              </a:rPr>
              <a:t>. </a:t>
            </a:r>
            <a:endParaRPr lang="x-non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67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261" y="703386"/>
            <a:ext cx="8124093" cy="5275384"/>
          </a:xfrm>
          <a:solidFill>
            <a:srgbClr val="92D050"/>
          </a:solidFill>
        </p:spPr>
        <p:txBody>
          <a:bodyPr>
            <a:noAutofit/>
          </a:bodyPr>
          <a:lstStyle/>
          <a:p>
            <a:pPr marL="228600" lvl="0" indent="-228600" algn="just">
              <a:spcBef>
                <a:spcPts val="1000"/>
              </a:spcBef>
            </a:pPr>
            <a:r>
              <a:rPr lang="en-US" sz="2800" dirty="0" smtClean="0">
                <a:solidFill>
                  <a:srgbClr val="000000"/>
                </a:solidFill>
                <a:latin typeface="Times New Roman" panose="02020603050405020304" pitchFamily="18" charset="0"/>
                <a:cs typeface="Times New Roman" panose="02020603050405020304" pitchFamily="18" charset="0"/>
              </a:rPr>
              <a:t>          1997 </a:t>
            </a:r>
            <a:r>
              <a:rPr lang="en-US" sz="2800" dirty="0" err="1">
                <a:solidFill>
                  <a:srgbClr val="000000"/>
                </a:solidFill>
                <a:latin typeface="Times New Roman" panose="02020603050405020304" pitchFamily="18" charset="0"/>
                <a:cs typeface="Times New Roman" panose="02020603050405020304" pitchFamily="18" charset="0"/>
              </a:rPr>
              <a:t>yil</a:t>
            </a:r>
            <a:r>
              <a:rPr lang="en-US" sz="2800" dirty="0">
                <a:solidFill>
                  <a:srgbClr val="000000"/>
                </a:solidFill>
                <a:latin typeface="Times New Roman" panose="02020603050405020304" pitchFamily="18" charset="0"/>
                <a:cs typeface="Times New Roman" panose="02020603050405020304" pitchFamily="18" charset="0"/>
              </a:rPr>
              <a:t> 29 </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vgustd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j</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hon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nd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rtl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rini</a:t>
            </a:r>
            <a:r>
              <a:rPr lang="en-US" sz="2800" dirty="0">
                <a:solidFill>
                  <a:srgbClr val="000000"/>
                </a:solidFill>
                <a:latin typeface="Times New Roman" panose="02020603050405020304" pitchFamily="18" charset="0"/>
                <a:cs typeface="Times New Roman" panose="02020603050405020304" pitchFamily="18" charset="0"/>
              </a:rPr>
              <a:t> v</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respublik</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mizning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o’zig</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xos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xususiy</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rini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inob</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tg</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olg</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n hold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y</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ngi</a:t>
            </a:r>
            <a:r>
              <a:rPr lang="en-US" sz="2800" dirty="0">
                <a:solidFill>
                  <a:srgbClr val="000000"/>
                </a:solidFill>
                <a:latin typeface="Times New Roman" panose="02020603050405020304" pitchFamily="18" charset="0"/>
                <a:cs typeface="Times New Roman" panose="02020603050405020304" pitchFamily="18" charset="0"/>
              </a:rPr>
              <a:t> 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xrird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gi</a:t>
            </a:r>
            <a:r>
              <a:rPr lang="en-US" sz="2800" dirty="0">
                <a:solidFill>
                  <a:srgbClr val="000000"/>
                </a:solidFill>
                <a:latin typeface="Times New Roman" panose="02020603050405020304" pitchFamily="18" charset="0"/>
                <a:cs typeface="Times New Roman" panose="02020603050405020304" pitchFamily="18" charset="0"/>
              </a:rPr>
              <a:t> “T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lim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to’g’risid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gi</a:t>
            </a:r>
            <a:r>
              <a:rPr lang="en-US" sz="2800" dirty="0">
                <a:solidFill>
                  <a:srgbClr val="000000"/>
                </a:solidFill>
                <a:latin typeface="Times New Roman" panose="02020603050405020304" pitchFamily="18" charset="0"/>
                <a:cs typeface="Times New Roman" panose="02020603050405020304" pitchFamily="18" charset="0"/>
              </a:rPr>
              <a:t> (5 </a:t>
            </a:r>
            <a:r>
              <a:rPr lang="en-US" sz="2800" dirty="0" err="1">
                <a:solidFill>
                  <a:srgbClr val="000000"/>
                </a:solidFill>
                <a:latin typeface="Times New Roman" panose="02020603050405020304" pitchFamily="18" charset="0"/>
                <a:cs typeface="Times New Roman" panose="02020603050405020304" pitchFamily="18" charset="0"/>
              </a:rPr>
              <a:t>bo’lim</a:t>
            </a:r>
            <a:r>
              <a:rPr lang="en-US" sz="2800" dirty="0">
                <a:solidFill>
                  <a:srgbClr val="000000"/>
                </a:solidFill>
                <a:latin typeface="Times New Roman" panose="02020603050405020304" pitchFamily="18" charset="0"/>
                <a:cs typeface="Times New Roman" panose="02020603050405020304" pitchFamily="18" charset="0"/>
              </a:rPr>
              <a:t> , 34 </a:t>
            </a:r>
            <a:r>
              <a:rPr lang="en-US" sz="2800" dirty="0" err="1">
                <a:solidFill>
                  <a:srgbClr val="000000"/>
                </a:solidFill>
                <a:latin typeface="Times New Roman" panose="02020603050405020304" pitchFamily="18" charset="0"/>
                <a:cs typeface="Times New Roman" panose="02020603050405020304" pitchFamily="18" charset="0"/>
              </a:rPr>
              <a:t>modd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qonun</a:t>
            </a:r>
            <a:r>
              <a:rPr lang="en-US" sz="2800" dirty="0">
                <a:solidFill>
                  <a:srgbClr val="000000"/>
                </a:solidFill>
                <a:latin typeface="Times New Roman" panose="02020603050405020304" pitchFamily="18" charset="0"/>
                <a:cs typeface="Times New Roman" panose="02020603050405020304" pitchFamily="18" charset="0"/>
              </a:rPr>
              <a:t>  v</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ung</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moh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ng</a:t>
            </a:r>
            <a:r>
              <a:rPr lang="en-US" sz="2800" dirty="0">
                <a:solidFill>
                  <a:srgbClr val="000000"/>
                </a:solidFill>
                <a:latin typeface="Times New Roman" panose="02020603050405020304" pitchFamily="18" charset="0"/>
                <a:cs typeface="Times New Roman" panose="02020603050405020304" pitchFamily="18" charset="0"/>
              </a:rPr>
              <a:t> “K</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drl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r 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yyorl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milliy</a:t>
            </a:r>
            <a:r>
              <a:rPr lang="en-US" sz="2800" dirty="0">
                <a:solidFill>
                  <a:srgbClr val="000000"/>
                </a:solidFill>
                <a:latin typeface="Times New Roman" panose="02020603050405020304" pitchFamily="18" charset="0"/>
                <a:cs typeface="Times New Roman" panose="02020603050405020304" pitchFamily="18" charset="0"/>
              </a:rPr>
              <a:t> 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sturi”q</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bul</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qilindi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Uning</a:t>
            </a:r>
            <a:r>
              <a:rPr lang="en-US" sz="2800" dirty="0">
                <a:solidFill>
                  <a:srgbClr val="000000"/>
                </a:solidFill>
                <a:latin typeface="Times New Roman" panose="02020603050405020304" pitchFamily="18" charset="0"/>
                <a:cs typeface="Times New Roman" panose="02020603050405020304" pitchFamily="18" charset="0"/>
              </a:rPr>
              <a:t> n</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tij</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sid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O’zbekistond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lim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soh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sid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j</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hon</a:t>
            </a:r>
            <a:r>
              <a:rPr lang="en-US" sz="2800" dirty="0">
                <a:solidFill>
                  <a:srgbClr val="000000"/>
                </a:solidFill>
                <a:latin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ndoz</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sid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gi</a:t>
            </a:r>
            <a:r>
              <a:rPr lang="en-US" sz="2800" dirty="0">
                <a:solidFill>
                  <a:srgbClr val="000000"/>
                </a:solidFill>
                <a:latin typeface="Times New Roman" panose="02020603050405020304" pitchFamily="18" charset="0"/>
                <a:cs typeface="Times New Roman" panose="02020603050405020304" pitchFamily="18" charset="0"/>
              </a:rPr>
              <a:t> k</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drl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rni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yetishtirib</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berishg</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q</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r</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tilg</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n 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lim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tizimi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ishl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chiqilib</a:t>
            </a:r>
            <a:r>
              <a:rPr lang="en-US" sz="2800" dirty="0">
                <a:solidFill>
                  <a:srgbClr val="000000"/>
                </a:solidFill>
                <a:latin typeface="Times New Roman" panose="02020603050405020304" pitchFamily="18" charset="0"/>
                <a:cs typeface="Times New Roman" panose="02020603050405020304" pitchFamily="18" charset="0"/>
              </a:rPr>
              <a:t> 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yotg</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joriy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qilindi</a:t>
            </a:r>
            <a:r>
              <a:rPr lang="en-US" sz="2800" dirty="0">
                <a:solidFill>
                  <a:srgbClr val="000000"/>
                </a:solidFill>
                <a:latin typeface="Times New Roman" panose="02020603050405020304" pitchFamily="18" charset="0"/>
                <a:cs typeface="Times New Roman" panose="02020603050405020304" pitchFamily="18" charset="0"/>
              </a:rPr>
              <a:t>. M</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ml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ktimiz</a:t>
            </a:r>
            <a:r>
              <a:rPr lang="en-US" sz="2800" dirty="0">
                <a:solidFill>
                  <a:srgbClr val="000000"/>
                </a:solidFill>
                <a:latin typeface="Times New Roman" panose="02020603050405020304" pitchFamily="18" charset="0"/>
                <a:cs typeface="Times New Roman" panose="02020603050405020304" pitchFamily="18" charset="0"/>
              </a:rPr>
              <a:t> 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yoti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uchun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muhim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bo’lg</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n m</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zkur</a:t>
            </a:r>
            <a:r>
              <a:rPr lang="en-US" sz="2800" dirty="0">
                <a:solidFill>
                  <a:srgbClr val="000000"/>
                </a:solidFill>
                <a:latin typeface="Times New Roman" panose="02020603050405020304" pitchFamily="18" charset="0"/>
                <a:cs typeface="Times New Roman" panose="02020603050405020304" pitchFamily="18" charset="0"/>
              </a:rPr>
              <a:t> d</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sturl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rni</a:t>
            </a:r>
            <a:r>
              <a:rPr lang="en-US" sz="2800" dirty="0">
                <a:solidFill>
                  <a:srgbClr val="000000"/>
                </a:solidFill>
                <a:latin typeface="Times New Roman" panose="02020603050405020304" pitchFamily="18" charset="0"/>
                <a:cs typeface="Times New Roman" panose="02020603050405020304" pitchFamily="18" charset="0"/>
              </a:rPr>
              <a:t> q</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bul</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qilinishi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hozirgi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kund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a:solidFill>
                  <a:srgbClr val="000000"/>
                </a:solidFill>
                <a:latin typeface="Times New Roman" panose="02020603050405020304" pitchFamily="18" charset="0"/>
                <a:cs typeface="Times New Roman" panose="02020603050405020304" pitchFamily="18" charset="0"/>
              </a:rPr>
              <a:t>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lim</a:t>
            </a:r>
            <a:r>
              <a:rPr lang="en-US" sz="2800" dirty="0">
                <a:solidFill>
                  <a:srgbClr val="000000"/>
                </a:solidFill>
                <a:latin typeface="Times New Roman" panose="02020603050405020304" pitchFamily="18" charset="0"/>
                <a:cs typeface="Times New Roman" panose="02020603050405020304" pitchFamily="18" charset="0"/>
              </a:rPr>
              <a:t> – t</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rbiy</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soh</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sid</a:t>
            </a:r>
            <a:r>
              <a:rPr lang="ru-RU" sz="2800" dirty="0">
                <a:solidFill>
                  <a:srgbClr val="000000"/>
                </a:solidFill>
                <a:latin typeface="Times New Roman" panose="02020603050405020304" pitchFamily="18" charset="0"/>
                <a:cs typeface="Times New Roman" panose="02020603050405020304" pitchFamily="18" charset="0"/>
              </a:rPr>
              <a:t>а </a:t>
            </a:r>
            <a:r>
              <a:rPr lang="en-US" sz="2800" dirty="0" err="1">
                <a:solidFill>
                  <a:srgbClr val="000000"/>
                </a:solidFill>
                <a:latin typeface="Times New Roman" panose="02020603050405020304" pitchFamily="18" charset="0"/>
                <a:cs typeface="Times New Roman" panose="02020603050405020304" pitchFamily="18" charset="0"/>
              </a:rPr>
              <a:t>erishg</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a:solidFill>
                  <a:srgbClr val="000000"/>
                </a:solidFill>
                <a:latin typeface="Times New Roman" panose="02020603050405020304" pitchFamily="18" charset="0"/>
                <a:cs typeface="Times New Roman" panose="02020603050405020304" pitchFamily="18" charset="0"/>
              </a:rPr>
              <a:t>n </a:t>
            </a:r>
            <a:r>
              <a:rPr lang="en-US" sz="2800" dirty="0" err="1">
                <a:solidFill>
                  <a:srgbClr val="000000"/>
                </a:solidFill>
                <a:latin typeface="Times New Roman" panose="02020603050405020304" pitchFamily="18" charset="0"/>
                <a:cs typeface="Times New Roman" panose="02020603050405020304" pitchFamily="18" charset="0"/>
              </a:rPr>
              <a:t>yutuql</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rmiz</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uchun</a:t>
            </a:r>
            <a:r>
              <a:rPr lang="en-US" sz="2800" dirty="0">
                <a:solidFill>
                  <a:srgbClr val="000000"/>
                </a:solidFill>
                <a:latin typeface="Times New Roman" panose="02020603050405020304" pitchFamily="18" charset="0"/>
                <a:cs typeface="Times New Roman" panose="02020603050405020304" pitchFamily="18" charset="0"/>
              </a:rPr>
              <a:t> </a:t>
            </a:r>
            <a:r>
              <a:rPr lang="ru-RU" sz="2800" dirty="0">
                <a:solidFill>
                  <a:srgbClr val="000000"/>
                </a:solidFill>
                <a:latin typeface="Times New Roman" panose="02020603050405020304" pitchFamily="18" charset="0"/>
                <a:cs typeface="Times New Roman" panose="02020603050405020304" pitchFamily="18" charset="0"/>
              </a:rPr>
              <a:t>а</a:t>
            </a:r>
            <a:r>
              <a:rPr lang="en-US" sz="2800" dirty="0" err="1">
                <a:solidFill>
                  <a:srgbClr val="000000"/>
                </a:solidFill>
                <a:latin typeface="Times New Roman" panose="02020603050405020304" pitchFamily="18" charset="0"/>
                <a:cs typeface="Times New Roman" panose="02020603050405020304" pitchFamily="18" charset="0"/>
              </a:rPr>
              <a:t>sos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bo’ldi</a:t>
            </a:r>
            <a:r>
              <a:rPr lang="en-US" sz="2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94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769" y="181567"/>
            <a:ext cx="7702062" cy="533541"/>
          </a:xfrm>
        </p:spPr>
        <p:txBody>
          <a:bodyPr/>
          <a:lstStyle/>
          <a:p>
            <a:r>
              <a:rPr lang="en-US" sz="3600" dirty="0" err="1" smtClean="0"/>
              <a:t>Reja</a:t>
            </a:r>
            <a:r>
              <a:rPr lang="en-US" sz="3600" dirty="0" smtClean="0"/>
              <a:t>:</a:t>
            </a:r>
            <a:endParaRPr lang="ru-RU" sz="3600" dirty="0"/>
          </a:p>
        </p:txBody>
      </p:sp>
      <p:sp>
        <p:nvSpPr>
          <p:cNvPr id="3" name="Подзаголовок 2"/>
          <p:cNvSpPr>
            <a:spLocks noGrp="1"/>
          </p:cNvSpPr>
          <p:nvPr>
            <p:ph type="subTitle" idx="1"/>
          </p:nvPr>
        </p:nvSpPr>
        <p:spPr>
          <a:xfrm>
            <a:off x="539262" y="738554"/>
            <a:ext cx="8253046" cy="4935415"/>
          </a:xfrm>
        </p:spPr>
        <p:txBody>
          <a:bodyPr/>
          <a:lstStyle/>
          <a:p>
            <a:pPr algn="just"/>
            <a:endParaRPr lang="en-US" sz="3200" dirty="0" smtClean="0"/>
          </a:p>
          <a:p>
            <a:pPr algn="just"/>
            <a:endParaRPr lang="en-US" sz="3200" dirty="0"/>
          </a:p>
          <a:p>
            <a:pPr algn="just"/>
            <a:r>
              <a:rPr lang="ru-RU" sz="3200" dirty="0" smtClean="0"/>
              <a:t>1</a:t>
            </a:r>
            <a:r>
              <a:rPr lang="en-US" sz="3200" dirty="0" smtClean="0">
                <a:latin typeface="Times New Roman" panose="02020603050405020304" pitchFamily="18" charset="0"/>
                <a:cs typeface="Times New Roman" panose="02020603050405020304" pitchFamily="18" charset="0"/>
              </a:rPr>
              <a:t>.1924-1991 </a:t>
            </a:r>
            <a:r>
              <a:rPr lang="en-US" sz="3200" dirty="0" err="1">
                <a:latin typeface="Times New Roman" panose="02020603050405020304" pitchFamily="18" charset="0"/>
                <a:cs typeface="Times New Roman" panose="02020603050405020304" pitchFamily="18" charset="0"/>
              </a:rPr>
              <a:t>yillarda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O’zbekistonda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pedagogik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fikrlar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rivoji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Mustaqil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O’zbekistonda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pedagogik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fikrlar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rivoji</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solidFill>
                  <a:srgbClr val="000000"/>
                </a:solidFill>
                <a:latin typeface="Century Schoolbook" panose="02040604050505020304" pitchFamily="18" charset="0"/>
              </a:rPr>
              <a:t>2.</a:t>
            </a:r>
            <a:r>
              <a:rPr lang="en-US" sz="3200" dirty="0" smtClean="0">
                <a:solidFill>
                  <a:srgbClr val="000000"/>
                </a:solidFill>
                <a:latin typeface="Times New Roman" panose="02020603050405020304" pitchFamily="18" charset="0"/>
                <a:cs typeface="Times New Roman" panose="02020603050405020304" pitchFamily="18" charset="0"/>
              </a:rPr>
              <a:t>1945-1991 </a:t>
            </a:r>
            <a:r>
              <a:rPr lang="en-US" sz="3200" dirty="0" err="1">
                <a:solidFill>
                  <a:srgbClr val="000000"/>
                </a:solidFill>
                <a:latin typeface="Times New Roman" panose="02020603050405020304" pitchFamily="18" charset="0"/>
                <a:cs typeface="Times New Roman" panose="02020603050405020304" pitchFamily="18" charset="0"/>
              </a:rPr>
              <a:t>yill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rd</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err="1">
                <a:solidFill>
                  <a:srgbClr val="000000"/>
                </a:solidFill>
                <a:latin typeface="Times New Roman" panose="02020603050405020304" pitchFamily="18" charset="0"/>
                <a:cs typeface="Times New Roman" panose="02020603050405020304" pitchFamily="18" charset="0"/>
              </a:rPr>
              <a:t>O’zbekistond</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a:solidFill>
                  <a:srgbClr val="000000"/>
                </a:solidFill>
                <a:latin typeface="Times New Roman" panose="02020603050405020304" pitchFamily="18" charset="0"/>
                <a:cs typeface="Times New Roman" panose="02020603050405020304" pitchFamily="18" charset="0"/>
              </a:rPr>
              <a:t>t</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lim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tizimi</a:t>
            </a:r>
            <a:r>
              <a:rPr lang="en-US" sz="3200" dirty="0">
                <a:solidFill>
                  <a:srgbClr val="000000"/>
                </a:solidFill>
                <a:latin typeface="Times New Roman" panose="02020603050405020304" pitchFamily="18" charset="0"/>
                <a:cs typeface="Times New Roman" panose="02020603050405020304" pitchFamily="18" charset="0"/>
              </a:rPr>
              <a:t> v</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err="1">
                <a:solidFill>
                  <a:srgbClr val="000000"/>
                </a:solidFill>
                <a:latin typeface="Times New Roman" panose="02020603050405020304" pitchFamily="18" charset="0"/>
                <a:cs typeface="Times New Roman" panose="02020603050405020304" pitchFamily="18" charset="0"/>
              </a:rPr>
              <a:t>ped</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gogik</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a:solidFill>
                  <a:srgbClr val="000000"/>
                </a:solidFill>
                <a:latin typeface="Times New Roman" panose="02020603050405020304" pitchFamily="18" charset="0"/>
                <a:cs typeface="Times New Roman" panose="02020603050405020304" pitchFamily="18" charset="0"/>
              </a:rPr>
              <a:t>f</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smtClean="0">
                <a:solidFill>
                  <a:srgbClr val="000000"/>
                </a:solidFill>
                <a:latin typeface="Times New Roman" panose="02020603050405020304" pitchFamily="18" charset="0"/>
                <a:cs typeface="Times New Roman" panose="02020603050405020304" pitchFamily="18" charset="0"/>
              </a:rPr>
              <a:t>ni</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r>
              <a:rPr lang="en-US" sz="3200" dirty="0" smtClean="0">
                <a:solidFill>
                  <a:srgbClr val="000000"/>
                </a:solidFill>
                <a:latin typeface="Times New Roman" panose="02020603050405020304" pitchFamily="18" charset="0"/>
                <a:cs typeface="Times New Roman" panose="02020603050405020304" pitchFamily="18" charset="0"/>
              </a:rPr>
              <a:t>3.Must</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qil</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O’zbekistond</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a:solidFill>
                  <a:srgbClr val="000000"/>
                </a:solidFill>
                <a:latin typeface="Times New Roman" panose="02020603050405020304" pitchFamily="18" charset="0"/>
                <a:cs typeface="Times New Roman" panose="02020603050405020304" pitchFamily="18" charset="0"/>
              </a:rPr>
              <a:t>t</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lim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soh</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sid</a:t>
            </a:r>
            <a:r>
              <a:rPr lang="ru-RU" sz="3200" dirty="0">
                <a:solidFill>
                  <a:srgbClr val="000000"/>
                </a:solidFill>
                <a:latin typeface="Times New Roman" panose="02020603050405020304" pitchFamily="18" charset="0"/>
                <a:cs typeface="Times New Roman" panose="02020603050405020304" pitchFamily="18" charset="0"/>
              </a:rPr>
              <a:t>а </a:t>
            </a:r>
            <a:r>
              <a:rPr lang="ru-RU" sz="3200" dirty="0" err="1">
                <a:solidFill>
                  <a:srgbClr val="000000"/>
                </a:solidFill>
                <a:latin typeface="Times New Roman" panose="02020603050405020304" pitchFamily="18" charset="0"/>
                <a:cs typeface="Times New Roman" panose="02020603050405020304" pitchFamily="18" charset="0"/>
              </a:rPr>
              <a:t>а</a:t>
            </a:r>
            <a:r>
              <a:rPr lang="en-US" sz="3200" dirty="0">
                <a:solidFill>
                  <a:srgbClr val="000000"/>
                </a:solidFill>
                <a:latin typeface="Times New Roman" panose="02020603050405020304" pitchFamily="18" charset="0"/>
                <a:cs typeface="Times New Roman" panose="02020603050405020304" pitchFamily="18" charset="0"/>
              </a:rPr>
              <a:t>m</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lg</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err="1">
                <a:solidFill>
                  <a:srgbClr val="000000"/>
                </a:solidFill>
                <a:latin typeface="Times New Roman" panose="02020603050405020304" pitchFamily="18" charset="0"/>
                <a:cs typeface="Times New Roman" panose="02020603050405020304" pitchFamily="18" charset="0"/>
              </a:rPr>
              <a:t>oshirilg</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a:solidFill>
                  <a:srgbClr val="000000"/>
                </a:solidFill>
                <a:latin typeface="Times New Roman" panose="02020603050405020304" pitchFamily="18" charset="0"/>
                <a:cs typeface="Times New Roman" panose="02020603050405020304" pitchFamily="18" charset="0"/>
              </a:rPr>
              <a:t>n </a:t>
            </a:r>
            <a:r>
              <a:rPr lang="en-US" sz="3200" dirty="0" err="1">
                <a:solidFill>
                  <a:srgbClr val="000000"/>
                </a:solidFill>
                <a:latin typeface="Times New Roman" panose="02020603050405020304" pitchFamily="18" charset="0"/>
                <a:cs typeface="Times New Roman" panose="02020603050405020304" pitchFamily="18" charset="0"/>
              </a:rPr>
              <a:t>islox</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tl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a:solidFill>
                  <a:srgbClr val="000000"/>
                </a:solidFill>
                <a:latin typeface="Times New Roman" panose="02020603050405020304" pitchFamily="18" charset="0"/>
                <a:cs typeface="Times New Roman" panose="02020603050405020304" pitchFamily="18" charset="0"/>
              </a:rPr>
              <a:t>r </a:t>
            </a:r>
          </a:p>
          <a:p>
            <a:pPr algn="just"/>
            <a:r>
              <a:rPr lang="en-US" sz="3200" dirty="0">
                <a:solidFill>
                  <a:srgbClr val="000000"/>
                </a:solidFill>
                <a:latin typeface="Times New Roman" panose="02020603050405020304" pitchFamily="18" charset="0"/>
                <a:cs typeface="Times New Roman" panose="02020603050405020304" pitchFamily="18" charset="0"/>
              </a:rPr>
              <a:t>4</a:t>
            </a:r>
            <a:r>
              <a:rPr lang="en-US" sz="3200" dirty="0" smtClean="0">
                <a:solidFill>
                  <a:srgbClr val="000000"/>
                </a:solidFill>
                <a:latin typeface="Times New Roman" panose="02020603050405020304" pitchFamily="18" charset="0"/>
                <a:cs typeface="Times New Roman" panose="02020603050405020304" pitchFamily="18" charset="0"/>
              </a:rPr>
              <a:t>.Must</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qillik</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yill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a:solidFill>
                  <a:srgbClr val="000000"/>
                </a:solidFill>
                <a:latin typeface="Times New Roman" panose="02020603050405020304" pitchFamily="18" charset="0"/>
                <a:cs typeface="Times New Roman" panose="02020603050405020304" pitchFamily="18" charset="0"/>
              </a:rPr>
              <a:t>rid</a:t>
            </a:r>
            <a:r>
              <a:rPr lang="ru-RU" sz="3200" dirty="0">
                <a:solidFill>
                  <a:srgbClr val="000000"/>
                </a:solidFill>
                <a:latin typeface="Times New Roman" panose="02020603050405020304" pitchFamily="18" charset="0"/>
                <a:cs typeface="Times New Roman" panose="02020603050405020304" pitchFamily="18" charset="0"/>
              </a:rPr>
              <a:t>а </a:t>
            </a:r>
            <a:r>
              <a:rPr lang="en-US" sz="3200" dirty="0" err="1">
                <a:solidFill>
                  <a:srgbClr val="000000"/>
                </a:solidFill>
                <a:latin typeface="Times New Roman" panose="02020603050405020304" pitchFamily="18" charset="0"/>
                <a:cs typeface="Times New Roman" panose="02020603050405020304" pitchFamily="18" charset="0"/>
              </a:rPr>
              <a:t>ped</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gogik</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fikrl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rning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rivojl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nishining</a:t>
            </a:r>
            <a:r>
              <a:rPr lang="en-US" sz="3200" dirty="0">
                <a:solidFill>
                  <a:srgbClr val="000000"/>
                </a:solidFill>
                <a:latin typeface="Times New Roman" panose="02020603050405020304" pitchFamily="18" charset="0"/>
                <a:cs typeface="Times New Roman" panose="02020603050405020304" pitchFamily="18" charset="0"/>
              </a:rPr>
              <a:t> </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sosiy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yo’n</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lishl</a:t>
            </a:r>
            <a:r>
              <a:rPr lang="ru-RU" sz="3200" dirty="0">
                <a:solidFill>
                  <a:srgbClr val="000000"/>
                </a:solidFill>
                <a:latin typeface="Times New Roman" panose="02020603050405020304" pitchFamily="18" charset="0"/>
                <a:cs typeface="Times New Roman" panose="02020603050405020304" pitchFamily="18" charset="0"/>
              </a:rPr>
              <a:t>а</a:t>
            </a:r>
            <a:r>
              <a:rPr lang="en-US" sz="3200" dirty="0" err="1">
                <a:solidFill>
                  <a:srgbClr val="000000"/>
                </a:solidFill>
                <a:latin typeface="Times New Roman" panose="02020603050405020304" pitchFamily="18" charset="0"/>
                <a:cs typeface="Times New Roman" panose="02020603050405020304" pitchFamily="18" charset="0"/>
              </a:rPr>
              <a:t>ri</a:t>
            </a:r>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en-US" sz="3200" dirty="0">
                <a:solidFill>
                  <a:srgbClr val="000000"/>
                </a:solidFill>
                <a:latin typeface="Century Schoolbook" panose="02040604050505020304" pitchFamily="18" charset="0"/>
              </a:rPr>
              <a:t> </a:t>
            </a:r>
            <a:endParaRPr lang="ru-RU" sz="3200" dirty="0">
              <a:solidFill>
                <a:srgbClr val="000000"/>
              </a:solidFill>
              <a:latin typeface="Century Schoolbook" panose="02040604050505020304" pitchFamily="18" charset="0"/>
            </a:endParaRPr>
          </a:p>
          <a:p>
            <a:endParaRPr lang="ru-RU" sz="3200" dirty="0">
              <a:latin typeface="Century Schoolbook" panose="02040604050505020304" pitchFamily="18" charset="0"/>
            </a:endParaRPr>
          </a:p>
        </p:txBody>
      </p:sp>
    </p:spTree>
    <p:extLst>
      <p:ext uri="{BB962C8B-B14F-4D97-AF65-F5344CB8AC3E}">
        <p14:creationId xmlns:p14="http://schemas.microsoft.com/office/powerpoint/2010/main" val="268135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6523" y="172668"/>
            <a:ext cx="8546123" cy="6157793"/>
          </a:xfrm>
          <a:solidFill>
            <a:srgbClr val="00B0F0"/>
          </a:solidFill>
        </p:spPr>
        <p:txBody>
          <a:bodyPr>
            <a:noAutofit/>
          </a:bodyPr>
          <a:lstStyle/>
          <a:p>
            <a:pPr marL="0" indent="0" algn="just">
              <a:buNone/>
            </a:pPr>
            <a:r>
              <a:rPr lang="en-US" sz="24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O’zbekiston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Respubliku</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prezidenti</a:t>
            </a:r>
            <a:r>
              <a:rPr lang="en-US" sz="3200" dirty="0">
                <a:latin typeface="Times New Roman" panose="02020603050405020304" pitchFamily="18" charset="0"/>
                <a:cs typeface="Times New Roman" panose="02020603050405020304" pitchFamily="18" charset="0"/>
              </a:rPr>
              <a:t> SH.M. </a:t>
            </a:r>
            <a:r>
              <a:rPr lang="en-US" sz="3200" dirty="0" err="1" smtClean="0">
                <a:latin typeface="Times New Roman" panose="02020603050405020304" pitchFamily="18" charset="0"/>
                <a:cs typeface="Times New Roman" panose="02020603050405020304" pitchFamily="18" charset="0"/>
              </a:rPr>
              <a:t>Mirziyoyevning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tizimini</a:t>
            </a:r>
            <a:r>
              <a:rPr lang="en-US" sz="3200" dirty="0">
                <a:latin typeface="Times New Roman" panose="02020603050405020304" pitchFamily="18" charset="0"/>
                <a:cs typeface="Times New Roman" panose="02020603050405020304" pitchFamily="18" charset="0"/>
              </a:rPr>
              <a:t>  y</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rivojl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ntirish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chor</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dbirl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to’g’risid</a:t>
            </a:r>
            <a:r>
              <a:rPr lang="ru-RU" sz="3200" dirty="0">
                <a:latin typeface="Times New Roman" panose="02020603050405020304" pitchFamily="18" charset="0"/>
                <a:cs typeface="Times New Roman" panose="02020603050405020304" pitchFamily="18" charset="0"/>
              </a:rPr>
              <a:t>а” 2017 </a:t>
            </a:r>
            <a:r>
              <a:rPr lang="en-US" sz="3200" dirty="0" err="1">
                <a:latin typeface="Times New Roman" panose="02020603050405020304" pitchFamily="18" charset="0"/>
                <a:cs typeface="Times New Roman" panose="02020603050405020304" pitchFamily="18" charset="0"/>
              </a:rPr>
              <a:t>yil</a:t>
            </a:r>
            <a:r>
              <a:rPr lang="en-US" sz="3200" dirty="0">
                <a:latin typeface="Times New Roman" panose="02020603050405020304" pitchFamily="18" charset="0"/>
                <a:cs typeface="Times New Roman" panose="02020603050405020304" pitchFamily="18" charset="0"/>
              </a:rPr>
              <a:t> 20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preld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 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rorig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bino</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tizimini</a:t>
            </a:r>
            <a:r>
              <a:rPr lang="en-US" sz="3200" dirty="0">
                <a:latin typeface="Times New Roman" panose="02020603050405020304" pitchFamily="18" charset="0"/>
                <a:cs typeface="Times New Roman" panose="02020603050405020304" pitchFamily="18" charset="0"/>
              </a:rPr>
              <a:t> y</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d</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komill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shtirish</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ml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tni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ijtimoiy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iqtisodiy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rivojl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ntirishning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ustuvor</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zif</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rid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kelib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chiqq</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hold</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drl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yyorl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zmunini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tubd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yt</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ko’rish</a:t>
            </a:r>
            <a:r>
              <a:rPr lang="en-US" sz="3200" dirty="0">
                <a:latin typeface="Times New Roman" panose="02020603050405020304" pitchFamily="18" charset="0"/>
                <a:cs typeface="Times New Roman" panose="02020603050405020304" pitchFamily="18" charset="0"/>
              </a:rPr>
              <a:t>, x</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j</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sig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mos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lumotli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mut</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x</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ssisl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yyorl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uchun</a:t>
            </a:r>
            <a:r>
              <a:rPr lang="en-US" sz="3200" dirty="0">
                <a:latin typeface="Times New Roman" panose="02020603050405020304" pitchFamily="18" charset="0"/>
                <a:cs typeface="Times New Roman" panose="02020603050405020304" pitchFamily="18" charset="0"/>
              </a:rPr>
              <a:t> z</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roitl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y</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tilishini</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minl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qs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did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kelgusid</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y</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d</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komill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shtirish</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kompleks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rivojl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ntirish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bo’yich</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eng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muhim</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zif</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belgil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berildi</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721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062" y="125777"/>
            <a:ext cx="8944707" cy="6614992"/>
          </a:xfrm>
          <a:solidFill>
            <a:srgbClr val="00B0F0"/>
          </a:solidFill>
        </p:spPr>
        <p:txBody>
          <a:bodyPr>
            <a:noAutofit/>
          </a:bodyPr>
          <a:lstStyle/>
          <a:p>
            <a:pPr marL="0" indent="0" algn="just">
              <a:buNone/>
            </a:pPr>
            <a:r>
              <a:rPr lang="en-US" sz="3200" dirty="0" smtClean="0">
                <a:latin typeface="Times New Roman" panose="02020603050405020304" pitchFamily="18" charset="0"/>
                <a:cs typeface="Times New Roman" panose="02020603050405020304" pitchFamily="18" charset="0"/>
              </a:rPr>
              <a:t>       H</a:t>
            </a:r>
            <a:r>
              <a:rPr lang="ru-RU" sz="3200" dirty="0" smtClean="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mu</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j</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honning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yet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kchi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ilmiy</a:t>
            </a:r>
            <a:r>
              <a:rPr lang="en-US" sz="3200" dirty="0">
                <a:latin typeface="Times New Roman" panose="02020603050405020304" pitchFamily="18" charset="0"/>
                <a:cs typeface="Times New Roman" panose="02020603050405020304" pitchFamily="18" charset="0"/>
              </a:rPr>
              <a:t>-t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mu</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y</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qin</a:t>
            </a:r>
            <a:r>
              <a:rPr lang="en-US" sz="3200" dirty="0">
                <a:latin typeface="Times New Roman" panose="02020603050405020304" pitchFamily="18" charset="0"/>
                <a:cs typeface="Times New Roman" panose="02020603050405020304" pitchFamily="18" charset="0"/>
              </a:rPr>
              <a:t> h</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mkorlik</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loq</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o’rn</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o’quv</a:t>
            </a:r>
            <a:r>
              <a:rPr lang="en-US" sz="3200" dirty="0">
                <a:latin typeface="Times New Roman" panose="02020603050405020304" pitchFamily="18" charset="0"/>
                <a:cs typeface="Times New Roman" panose="02020603050405020304" pitchFamily="18" charset="0"/>
              </a:rPr>
              <a:t> j</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yonig</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x</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ro</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rig</a:t>
            </a:r>
            <a:r>
              <a:rPr lang="ru-RU" sz="3200" dirty="0">
                <a:latin typeface="Times New Roman" panose="02020603050405020304" pitchFamily="18" charset="0"/>
                <a:cs typeface="Times New Roman" panose="02020603050405020304" pitchFamily="18" charset="0"/>
              </a:rPr>
              <a:t>а </a:t>
            </a:r>
            <a:r>
              <a:rPr lang="ru-RU" sz="3200" dirty="0" err="1">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ng</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ilg’or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gogik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texnologiy</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o’quv</a:t>
            </a:r>
            <a:r>
              <a:rPr lang="en-US" sz="3200" dirty="0">
                <a:latin typeface="Times New Roman" panose="02020603050405020304" pitchFamily="18" charset="0"/>
                <a:cs typeface="Times New Roman" panose="02020603050405020304" pitchFamily="18" charset="0"/>
              </a:rPr>
              <a:t> 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sturl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o’quv-uslubiy</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teri</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joriy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qilish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o’quv-ped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gogik</a:t>
            </a:r>
            <a:r>
              <a:rPr lang="en-US" sz="3200" dirty="0">
                <a:latin typeface="Times New Roman" panose="02020603050405020304" pitchFamily="18" charset="0"/>
                <a:cs typeface="Times New Roman" panose="02020603050405020304" pitchFamily="18" charset="0"/>
              </a:rPr>
              <a:t> f</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oliy</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tg</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ster</a:t>
            </a:r>
            <a:r>
              <a:rPr lang="en-US" sz="3200" dirty="0">
                <a:latin typeface="Times New Roman" panose="02020603050405020304" pitchFamily="18" charset="0"/>
                <a:cs typeface="Times New Roman" panose="02020603050405020304" pitchFamily="18" charset="0"/>
              </a:rPr>
              <a:t>-kl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o’tk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zishg</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m</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oshirish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kursl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rig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xorijiy</a:t>
            </a:r>
            <a:r>
              <a:rPr lang="en-US" sz="3200" dirty="0">
                <a:latin typeface="Times New Roman" panose="02020603050405020304" pitchFamily="18" charset="0"/>
                <a:cs typeface="Times New Roman" panose="02020603050405020304" pitchFamily="18" charset="0"/>
              </a:rPr>
              <a:t> h</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mkor</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mu</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rid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yuqori</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li </a:t>
            </a:r>
            <a:r>
              <a:rPr lang="en-US" sz="3200" dirty="0" err="1">
                <a:latin typeface="Times New Roman" panose="02020603050405020304" pitchFamily="18" charset="0"/>
                <a:cs typeface="Times New Roman" panose="02020603050405020304" pitchFamily="18" charset="0"/>
              </a:rPr>
              <a:t>o’qituvchil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v</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oliml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rni</a:t>
            </a:r>
            <a:r>
              <a:rPr lang="en-US" sz="3200" dirty="0">
                <a:latin typeface="Times New Roman" panose="02020603050405020304" pitchFamily="18" charset="0"/>
                <a:cs typeface="Times New Roman" panose="02020603050405020304" pitchFamily="18" charset="0"/>
              </a:rPr>
              <a:t> f</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j</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qilish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rning</a:t>
            </a:r>
            <a:r>
              <a:rPr lang="en-US" sz="3200" dirty="0">
                <a:latin typeface="Times New Roman" panose="02020603050405020304" pitchFamily="18" charset="0"/>
                <a:cs typeface="Times New Roman" panose="02020603050405020304" pitchFamily="18" charset="0"/>
              </a:rPr>
              <a:t> b</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z</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tizimli</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respublik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miz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oliy</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mu</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gistr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o’qituvchi</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ilmiy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xodiml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rining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jirovk</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shl</a:t>
            </a:r>
            <a:r>
              <a:rPr lang="ru-RU" sz="3200" dirty="0">
                <a:latin typeface="Times New Roman" panose="02020603050405020304" pitchFamily="18" charset="0"/>
                <a:cs typeface="Times New Roman" panose="02020603050405020304" pitchFamily="18" charset="0"/>
              </a:rPr>
              <a:t>а</a:t>
            </a:r>
            <a:r>
              <a:rPr lang="en-US" sz="3200" dirty="0" err="1" smtClean="0">
                <a:latin typeface="Times New Roman" panose="02020603050405020304" pitchFamily="18" charset="0"/>
                <a:cs typeface="Times New Roman" panose="02020603050405020304" pitchFamily="18" charset="0"/>
              </a:rPr>
              <a:t>rini,professor-o’qituvchil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rni</a:t>
            </a:r>
            <a:r>
              <a:rPr lang="en-US" sz="3200" dirty="0">
                <a:latin typeface="Times New Roman" panose="02020603050405020304" pitchFamily="18" charset="0"/>
                <a:cs typeface="Times New Roman" panose="02020603050405020304" pitchFamily="18" charset="0"/>
              </a:rPr>
              <a:t> 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yt</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yyorl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m</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oshirishni</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shkil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qilish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973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40678"/>
            <a:ext cx="8663354" cy="6435968"/>
          </a:xfrm>
        </p:spPr>
        <p:txBody>
          <a:bodyPr>
            <a:noAutofit/>
          </a:bodyPr>
          <a:lstStyle/>
          <a:p>
            <a:pPr algn="just"/>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a:t>
            </a:r>
            <a:r>
              <a:rPr lang="en-US" sz="2400" dirty="0">
                <a:latin typeface="Times New Roman" panose="02020603050405020304" pitchFamily="18" charset="0"/>
                <a:cs typeface="Times New Roman" panose="02020603050405020304" pitchFamily="18" charset="0"/>
              </a:rPr>
              <a:t> mu</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ilmiy</a:t>
            </a:r>
            <a:r>
              <a:rPr lang="en-US" sz="2400" dirty="0">
                <a:latin typeface="Times New Roman" panose="02020603050405020304" pitchFamily="18" charset="0"/>
                <a:cs typeface="Times New Roman" panose="02020603050405020304" pitchFamily="18" charset="0"/>
              </a:rPr>
              <a:t> s</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lohiy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tini</a:t>
            </a:r>
            <a:r>
              <a:rPr lang="en-US" sz="2400" dirty="0">
                <a:latin typeface="Times New Roman" panose="02020603050405020304" pitchFamily="18" charset="0"/>
                <a:cs typeface="Times New Roman" panose="02020603050405020304" pitchFamily="18" charset="0"/>
              </a:rPr>
              <a:t> must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hk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ilm</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nni</a:t>
            </a:r>
            <a:r>
              <a:rPr lang="en-US" sz="2400" dirty="0">
                <a:latin typeface="Times New Roman" panose="02020603050405020304" pitchFamily="18" charset="0"/>
                <a:cs typeface="Times New Roman" panose="02020603050405020304" pitchFamily="18" charset="0"/>
              </a:rPr>
              <a:t> 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rivojl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ntirish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uning</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demik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ilm</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integr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shuvini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kuch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ytirish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a:t>
            </a:r>
            <a:r>
              <a:rPr lang="en-US" sz="2400" dirty="0">
                <a:latin typeface="Times New Roman" panose="02020603050405020304" pitchFamily="18" charset="0"/>
                <a:cs typeface="Times New Roman" panose="02020603050405020304" pitchFamily="18" charset="0"/>
              </a:rPr>
              <a:t> mu</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professor-</a:t>
            </a:r>
            <a:r>
              <a:rPr lang="en-US" sz="2400" dirty="0" err="1">
                <a:latin typeface="Times New Roman" panose="02020603050405020304" pitchFamily="18" charset="0"/>
                <a:cs typeface="Times New Roman" panose="02020603050405020304" pitchFamily="18" charset="0"/>
              </a:rPr>
              <a:t>o’qituvchil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ilmiy</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dqiqot</a:t>
            </a:r>
            <a:r>
              <a:rPr lang="en-US" sz="2400" dirty="0">
                <a:latin typeface="Times New Roman" panose="02020603050405020304" pitchFamily="18" charset="0"/>
                <a:cs typeface="Times New Roman" panose="02020603050405020304" pitchFamily="18" charset="0"/>
              </a:rPr>
              <a:t> 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oliy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dorligi</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tij</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dorligini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oshirish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iqtidorli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yoshl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ilmiy</a:t>
            </a:r>
            <a:r>
              <a:rPr lang="en-US" sz="2400" dirty="0">
                <a:latin typeface="Times New Roman" panose="02020603050405020304" pitchFamily="18" charset="0"/>
                <a:cs typeface="Times New Roman" panose="02020603050405020304" pitchFamily="18" charset="0"/>
              </a:rPr>
              <a:t> 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oliy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shug’ull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nishg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keng</a:t>
            </a:r>
            <a:r>
              <a:rPr lang="en-US" sz="2400" dirty="0">
                <a:latin typeface="Times New Roman" panose="02020603050405020304" pitchFamily="18" charset="0"/>
                <a:cs typeface="Times New Roman" panose="02020603050405020304" pitchFamily="18" charset="0"/>
              </a:rPr>
              <a:t> j</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etish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oliy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limning 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viy</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hloqiy</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zmunini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oshirish</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yoshl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rg</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must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qillik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rig</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yuks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k 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viy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insoniylikning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milliy</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rig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sodiqlik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ruhini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chuqur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singdirish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yot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g’oy</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fkur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nisb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immunitet</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nqidiy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kkurni</a:t>
            </a:r>
            <a:r>
              <a:rPr lang="en-US" sz="2400" dirty="0">
                <a:latin typeface="Times New Roman" panose="02020603050405020304" pitchFamily="18" charset="0"/>
                <a:cs typeface="Times New Roman" panose="02020603050405020304" pitchFamily="18" charset="0"/>
              </a:rPr>
              <a:t> must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hk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bo’yich</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keng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mli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rifiy</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rbiy</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borish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oliy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a:t>
            </a:r>
            <a:r>
              <a:rPr lang="en-US" sz="2400" dirty="0">
                <a:latin typeface="Times New Roman" panose="02020603050405020304" pitchFamily="18" charset="0"/>
                <a:cs typeface="Times New Roman" panose="02020603050405020304" pitchFamily="18" charset="0"/>
              </a:rPr>
              <a:t> mu</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moddiy-texnik</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z</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ilmiy</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bor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toriy</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bino</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korpusl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sport </a:t>
            </a:r>
            <a:r>
              <a:rPr lang="en-US" sz="2400" dirty="0" err="1">
                <a:latin typeface="Times New Roman" panose="02020603050405020304" pitchFamily="18" charset="0"/>
                <a:cs typeface="Times New Roman" panose="02020603050405020304" pitchFamily="18" charset="0"/>
              </a:rPr>
              <a:t>inshootl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ijtimoiy-muh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ndislik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tuzilm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ob’ektl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qurish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rekonstruksiy</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qilish</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pit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mirl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ilm</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ustuvor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bo’yich</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o’quv-ilmiy</a:t>
            </a:r>
            <a:r>
              <a:rPr lang="en-US" sz="2400" dirty="0">
                <a:latin typeface="Times New Roman" panose="02020603050405020304" pitchFamily="18" charset="0"/>
                <a:cs typeface="Times New Roman" panose="02020603050405020304" pitchFamily="18" charset="0"/>
              </a:rPr>
              <a:t> 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bor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toriy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rini</a:t>
            </a:r>
            <a:r>
              <a:rPr lang="en-US" sz="2400" dirty="0">
                <a:latin typeface="Times New Roman" panose="02020603050405020304" pitchFamily="18" charset="0"/>
                <a:cs typeface="Times New Roman" panose="02020603050405020304" pitchFamily="18" charset="0"/>
              </a:rPr>
              <a:t> z</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mon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viy</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sbob</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uskun</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jihozl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orq</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li y</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must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hk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185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048600"/>
          <p:cNvSpPr>
            <a:spLocks noGrp="1"/>
          </p:cNvSpPr>
          <p:nvPr>
            <p:ph type="ctrTitle"/>
          </p:nvPr>
        </p:nvSpPr>
        <p:spPr/>
        <p:txBody>
          <a:bodyPr/>
          <a:lstStyle/>
          <a:p>
            <a:endParaRPr lang="x-none"/>
          </a:p>
        </p:txBody>
      </p:sp>
      <p:pic>
        <p:nvPicPr>
          <p:cNvPr id="2097166" name="Рисунок 2097165"/>
          <p:cNvPicPr>
            <a:picLocks/>
          </p:cNvPicPr>
          <p:nvPr/>
        </p:nvPicPr>
        <p:blipFill>
          <a:blip r:embed="rId2"/>
          <a:stretch>
            <a:fillRect/>
          </a:stretch>
        </p:blipFill>
        <p:spPr>
          <a:xfrm>
            <a:off x="64944" y="8"/>
            <a:ext cx="9079056" cy="6943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Заголовок 1048590"/>
          <p:cNvSpPr>
            <a:spLocks noGrp="1"/>
          </p:cNvSpPr>
          <p:nvPr>
            <p:ph type="ctrTitle"/>
          </p:nvPr>
        </p:nvSpPr>
        <p:spPr>
          <a:xfrm>
            <a:off x="164123" y="105509"/>
            <a:ext cx="8792308" cy="6576646"/>
          </a:xfrm>
        </p:spPr>
        <p:txBody>
          <a:bodyPr>
            <a:noAutofit/>
          </a:bodyPr>
          <a:lstStyle/>
          <a:p>
            <a:pPr algn="just"/>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800" dirty="0" smtClean="0"/>
              <a:t>      </a:t>
            </a:r>
            <a:r>
              <a:rPr lang="en-US" sz="2600" dirty="0" err="1" smtClean="0">
                <a:latin typeface="Times New Roman" panose="02020603050405020304" pitchFamily="18" charset="0"/>
                <a:cs typeface="Times New Roman" panose="02020603050405020304" pitchFamily="18" charset="0"/>
              </a:rPr>
              <a:t>O’zbekiston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hududid</a:t>
            </a:r>
            <a:r>
              <a:rPr lang="ru-RU" sz="2600" dirty="0">
                <a:latin typeface="Times New Roman" panose="02020603050405020304" pitchFamily="18" charset="0"/>
                <a:cs typeface="Times New Roman" panose="02020603050405020304" pitchFamily="18" charset="0"/>
              </a:rPr>
              <a:t>а 1924 </a:t>
            </a:r>
            <a:r>
              <a:rPr lang="en-US" sz="2600" dirty="0" err="1">
                <a:latin typeface="Times New Roman" panose="02020603050405020304" pitchFamily="18" charset="0"/>
                <a:cs typeface="Times New Roman" panose="02020603050405020304" pitchFamily="18" charset="0"/>
              </a:rPr>
              <a:t>yild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boshl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ijtimoiy</a:t>
            </a:r>
            <a:r>
              <a:rPr lang="en-US" sz="2600" dirty="0">
                <a:latin typeface="Times New Roman" panose="02020603050405020304" pitchFamily="18" charset="0"/>
                <a:cs typeface="Times New Roman" panose="02020603050405020304" pitchFamily="18" charset="0"/>
              </a:rPr>
              <a:t> - 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niy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soh</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qurilishining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eng</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muhim</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v</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zif</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rid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hisobl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tizimini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sh</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kll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ntirish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ishl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boshl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yuborildi</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Bund</a:t>
            </a:r>
            <a:r>
              <a:rPr lang="ru-RU" sz="2600" b="1" dirty="0">
                <a:latin typeface="Times New Roman" panose="02020603050405020304" pitchFamily="18" charset="0"/>
                <a:cs typeface="Times New Roman" panose="02020603050405020304" pitchFamily="18" charset="0"/>
              </a:rPr>
              <a:t>а</a:t>
            </a:r>
            <a:r>
              <a:rPr lang="en-US" sz="2600" b="1" dirty="0">
                <a:latin typeface="Times New Roman" panose="02020603050405020304" pitchFamily="18" charset="0"/>
                <a:cs typeface="Times New Roman" panose="02020603050405020304" pitchFamily="18" charset="0"/>
              </a:rPr>
              <a:t>n </a:t>
            </a:r>
            <a:r>
              <a:rPr lang="en-US" sz="2600" b="1" dirty="0" err="1">
                <a:latin typeface="Times New Roman" panose="02020603050405020304" pitchFamily="18" charset="0"/>
                <a:cs typeface="Times New Roman" panose="02020603050405020304" pitchFamily="18" charset="0"/>
              </a:rPr>
              <a:t>ko’zl</a:t>
            </a:r>
            <a:r>
              <a:rPr lang="ru-RU" sz="2600" b="1" dirty="0">
                <a:latin typeface="Times New Roman" panose="02020603050405020304" pitchFamily="18" charset="0"/>
                <a:cs typeface="Times New Roman" panose="02020603050405020304" pitchFamily="18" charset="0"/>
              </a:rPr>
              <a:t>а</a:t>
            </a:r>
            <a:r>
              <a:rPr lang="en-US" sz="2600" b="1" dirty="0" err="1">
                <a:latin typeface="Times New Roman" panose="02020603050405020304" pitchFamily="18" charset="0"/>
                <a:cs typeface="Times New Roman" panose="02020603050405020304" pitchFamily="18" charset="0"/>
              </a:rPr>
              <a:t>ng</a:t>
            </a:r>
            <a:r>
              <a:rPr lang="ru-RU" sz="2600" b="1" dirty="0">
                <a:latin typeface="Times New Roman" panose="02020603050405020304" pitchFamily="18" charset="0"/>
                <a:cs typeface="Times New Roman" panose="02020603050405020304" pitchFamily="18" charset="0"/>
              </a:rPr>
              <a:t>а</a:t>
            </a:r>
            <a:r>
              <a:rPr lang="en-US" sz="2600" b="1" dirty="0">
                <a:latin typeface="Times New Roman" panose="02020603050405020304" pitchFamily="18" charset="0"/>
                <a:cs typeface="Times New Roman" panose="02020603050405020304" pitchFamily="18" charset="0"/>
              </a:rPr>
              <a:t>n m</a:t>
            </a:r>
            <a:r>
              <a:rPr lang="ru-RU" sz="2600" b="1" dirty="0">
                <a:latin typeface="Times New Roman" panose="02020603050405020304" pitchFamily="18" charset="0"/>
                <a:cs typeface="Times New Roman" panose="02020603050405020304" pitchFamily="18" charset="0"/>
              </a:rPr>
              <a:t>а</a:t>
            </a:r>
            <a:r>
              <a:rPr lang="en-US" sz="2600" b="1" dirty="0" err="1">
                <a:latin typeface="Times New Roman" panose="02020603050405020304" pitchFamily="18" charset="0"/>
                <a:cs typeface="Times New Roman" panose="02020603050405020304" pitchFamily="18" charset="0"/>
              </a:rPr>
              <a:t>qs</a:t>
            </a:r>
            <a:r>
              <a:rPr lang="ru-RU" sz="2600" b="1" dirty="0">
                <a:latin typeface="Times New Roman" panose="02020603050405020304" pitchFamily="18" charset="0"/>
                <a:cs typeface="Times New Roman" panose="02020603050405020304" pitchFamily="18" charset="0"/>
              </a:rPr>
              <a:t>а</a:t>
            </a:r>
            <a:r>
              <a:rPr lang="en-US" sz="2600" b="1" dirty="0" smtClean="0">
                <a:latin typeface="Times New Roman" panose="02020603050405020304" pitchFamily="18" charset="0"/>
                <a:cs typeface="Times New Roman" panose="02020603050405020304" pitchFamily="18" charset="0"/>
              </a:rPr>
              <a:t>d - </a:t>
            </a:r>
            <a:r>
              <a:rPr lang="en-US" sz="2600" dirty="0" err="1">
                <a:latin typeface="Times New Roman" panose="02020603050405020304" pitchFamily="18" charset="0"/>
                <a:cs typeface="Times New Roman" panose="02020603050405020304" pitchFamily="18" charset="0"/>
              </a:rPr>
              <a:t>o’lk</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x</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lq</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limi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bo’g’inl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rini</a:t>
            </a:r>
            <a:r>
              <a:rPr lang="en-US" sz="2600" dirty="0">
                <a:latin typeface="Times New Roman" panose="02020603050405020304" pitchFamily="18" charset="0"/>
                <a:cs typeface="Times New Roman" panose="02020603050405020304" pitchFamily="18" charset="0"/>
              </a:rPr>
              <a:t> r</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q </a:t>
            </a:r>
            <a:r>
              <a:rPr lang="en-US" sz="2600" dirty="0" err="1">
                <a:latin typeface="Times New Roman" panose="02020603050405020304" pitchFamily="18" charset="0"/>
                <a:cs typeface="Times New Roman" panose="02020603050405020304" pitchFamily="18" charset="0"/>
              </a:rPr>
              <a:t>toptirish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yopp</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sig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x</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lq</a:t>
            </a:r>
            <a:r>
              <a:rPr lang="en-US" sz="2600" dirty="0">
                <a:latin typeface="Times New Roman" panose="02020603050405020304" pitchFamily="18" charset="0"/>
                <a:cs typeface="Times New Roman" panose="02020603050405020304" pitchFamily="18" charset="0"/>
              </a:rPr>
              <a:t> 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vodxonligig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erishish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s, b</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lki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eng</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vv</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lo, m</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h</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lliy</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holi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ongig</a:t>
            </a:r>
            <a:r>
              <a:rPr lang="ru-RU" sz="2600" dirty="0">
                <a:latin typeface="Times New Roman" panose="02020603050405020304" pitchFamily="18" charset="0"/>
                <a:cs typeface="Times New Roman" panose="02020603050405020304" pitchFamily="18" charset="0"/>
              </a:rPr>
              <a:t>а, </a:t>
            </a:r>
            <a:r>
              <a:rPr lang="en-US" sz="2600" dirty="0" err="1" smtClean="0">
                <a:latin typeface="Times New Roman" panose="02020603050405020304" pitchFamily="18" charset="0"/>
                <a:cs typeface="Times New Roman" panose="02020603050405020304" pitchFamily="18" charset="0"/>
              </a:rPr>
              <a:t>shurig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kommunistik</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g’oy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v</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ide</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chuqur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singdirilg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vlodni</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rbiy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voy</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g</a:t>
            </a:r>
            <a:r>
              <a:rPr lang="ru-RU" sz="2600" dirty="0">
                <a:latin typeface="Times New Roman" panose="02020603050405020304" pitchFamily="18" charset="0"/>
                <a:cs typeface="Times New Roman" panose="02020603050405020304" pitchFamily="18" charset="0"/>
              </a:rPr>
              <a:t>а </a:t>
            </a:r>
            <a:r>
              <a:rPr lang="en-US" sz="2600" dirty="0" err="1" smtClean="0">
                <a:latin typeface="Times New Roman" panose="02020603050405020304" pitchFamily="18" charset="0"/>
                <a:cs typeface="Times New Roman" panose="02020603050405020304" pitchFamily="18" charset="0"/>
              </a:rPr>
              <a:t>yetk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zish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edi</a:t>
            </a:r>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Bu 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vrg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kelib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h</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o’smirl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umumiy</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berishni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tezl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shtirish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shuningdek</a:t>
            </a:r>
            <a:r>
              <a:rPr lang="en-US" sz="2600" dirty="0">
                <a:latin typeface="Times New Roman" panose="02020603050405020304" pitchFamily="18" charset="0"/>
                <a:cs typeface="Times New Roman" panose="02020603050405020304" pitchFamily="18" charset="0"/>
              </a:rPr>
              <a:t>, 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o’rt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s</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vodsizlikni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butunl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y tug</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tish</a:t>
            </a:r>
            <a:r>
              <a:rPr lang="en-US" sz="2600" dirty="0">
                <a:latin typeface="Times New Roman" panose="02020603050405020304" pitchFamily="18" charset="0"/>
                <a:cs typeface="Times New Roman" panose="02020603050405020304" pitchFamily="18" charset="0"/>
              </a:rPr>
              <a:t> h</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boshl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yuborildi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O’sh</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tistik</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lumotl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rig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q</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g</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nd</a:t>
            </a:r>
            <a:r>
              <a:rPr lang="ru-RU" sz="2600" dirty="0" smtClean="0">
                <a:latin typeface="Times New Roman" panose="02020603050405020304" pitchFamily="18" charset="0"/>
                <a:cs typeface="Times New Roman" panose="02020603050405020304" pitchFamily="18" charset="0"/>
              </a:rPr>
              <a:t>а,</a:t>
            </a:r>
            <a:r>
              <a:rPr lang="en-US" sz="2600" dirty="0" err="1" smtClean="0">
                <a:latin typeface="Times New Roman" panose="02020603050405020304" pitchFamily="18" charset="0"/>
                <a:cs typeface="Times New Roman" panose="02020603050405020304" pitchFamily="18" charset="0"/>
              </a:rPr>
              <a:t>O’zbekiston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Respublik</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shkil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topg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stl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bki</a:t>
            </a:r>
            <a:r>
              <a:rPr lang="en-US" sz="2600" dirty="0">
                <a:latin typeface="Times New Roman" panose="02020603050405020304" pitchFamily="18" charset="0"/>
                <a:cs typeface="Times New Roman" panose="02020603050405020304" pitchFamily="18" charset="0"/>
              </a:rPr>
              <a:t> 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vrd</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j</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mi 1500 t</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bo’lib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rd</a:t>
            </a:r>
            <a:r>
              <a:rPr lang="ru-RU" sz="2600" dirty="0">
                <a:latin typeface="Times New Roman" panose="02020603050405020304" pitchFamily="18" charset="0"/>
                <a:cs typeface="Times New Roman" panose="02020603050405020304" pitchFamily="18" charset="0"/>
              </a:rPr>
              <a:t>а 116 </a:t>
            </a:r>
            <a:r>
              <a:rPr lang="en-US" sz="2600" dirty="0" err="1">
                <a:latin typeface="Times New Roman" panose="02020603050405020304" pitchFamily="18" charset="0"/>
                <a:cs typeface="Times New Roman" panose="02020603050405020304" pitchFamily="18" charset="0"/>
              </a:rPr>
              <a:t>ming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o’quvchi</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hsil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edi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160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sho’ro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tipid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gi</a:t>
            </a:r>
            <a:r>
              <a:rPr lang="en-US" sz="2600" dirty="0">
                <a:latin typeface="Times New Roman" panose="02020603050405020304" pitchFamily="18" charset="0"/>
                <a:cs typeface="Times New Roman" panose="02020603050405020304" pitchFamily="18" charset="0"/>
              </a:rPr>
              <a:t>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bo’lib</a:t>
            </a:r>
            <a:r>
              <a:rPr lang="en-US" sz="2600" dirty="0">
                <a:latin typeface="Times New Roman" panose="02020603050405020304" pitchFamily="18" charset="0"/>
                <a:cs typeface="Times New Roman" panose="02020603050405020304" pitchFamily="18" charset="0"/>
              </a:rPr>
              <a:t>, d</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stl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rd</a:t>
            </a:r>
            <a:r>
              <a:rPr lang="ru-RU" sz="2600" dirty="0">
                <a:latin typeface="Times New Roman" panose="02020603050405020304" pitchFamily="18" charset="0"/>
                <a:cs typeface="Times New Roman" panose="02020603050405020304" pitchFamily="18" charset="0"/>
              </a:rPr>
              <a:t>а 17209 </a:t>
            </a:r>
            <a:r>
              <a:rPr lang="en-US" sz="2600" dirty="0">
                <a:latin typeface="Times New Roman" panose="02020603050405020304" pitchFamily="18" charset="0"/>
                <a:cs typeface="Times New Roman" panose="02020603050405020304" pitchFamily="18" charset="0"/>
              </a:rPr>
              <a:t>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f</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o’quvchi</a:t>
            </a:r>
            <a:r>
              <a:rPr lang="en-US" sz="2600" dirty="0">
                <a:latin typeface="Times New Roman" panose="02020603050405020304" pitchFamily="18" charset="0"/>
                <a:cs typeface="Times New Roman" panose="02020603050405020304" pitchFamily="18" charset="0"/>
              </a:rPr>
              <a:t> 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lim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olg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bo’ls</a:t>
            </a:r>
            <a:r>
              <a:rPr lang="ru-RU" sz="2600" dirty="0">
                <a:latin typeface="Times New Roman" panose="02020603050405020304" pitchFamily="18" charset="0"/>
                <a:cs typeface="Times New Roman" panose="02020603050405020304" pitchFamily="18" charset="0"/>
              </a:rPr>
              <a:t>а, 1941-</a:t>
            </a:r>
            <a:r>
              <a:rPr lang="en-US" sz="2600" dirty="0" err="1">
                <a:latin typeface="Times New Roman" panose="02020603050405020304" pitchFamily="18" charset="0"/>
                <a:cs typeface="Times New Roman" panose="02020603050405020304" pitchFamily="18" charset="0"/>
              </a:rPr>
              <a:t>yilg</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kelib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rning</a:t>
            </a:r>
            <a:r>
              <a:rPr lang="en-US" sz="2600" dirty="0">
                <a:latin typeface="Times New Roman" panose="02020603050405020304" pitchFamily="18" charset="0"/>
                <a:cs typeface="Times New Roman" panose="02020603050405020304" pitchFamily="18" charset="0"/>
              </a:rPr>
              <a:t> bund</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y m</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kt</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bl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soni</a:t>
            </a:r>
            <a:r>
              <a:rPr lang="en-US" sz="2600" dirty="0">
                <a:latin typeface="Times New Roman" panose="02020603050405020304" pitchFamily="18" charset="0"/>
                <a:cs typeface="Times New Roman" panose="02020603050405020304" pitchFamily="18" charset="0"/>
              </a:rPr>
              <a:t> 5504 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v</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ul</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rd</a:t>
            </a:r>
            <a:r>
              <a:rPr lang="ru-RU" sz="2600" dirty="0">
                <a:latin typeface="Times New Roman" panose="02020603050405020304" pitchFamily="18" charset="0"/>
                <a:cs typeface="Times New Roman" panose="02020603050405020304" pitchFamily="18" charset="0"/>
              </a:rPr>
              <a:t>а </a:t>
            </a:r>
            <a:r>
              <a:rPr lang="en-US" sz="2600" dirty="0" err="1">
                <a:latin typeface="Times New Roman" panose="02020603050405020304" pitchFamily="18" charset="0"/>
                <a:cs typeface="Times New Roman" panose="02020603050405020304" pitchFamily="18" charset="0"/>
              </a:rPr>
              <a:t>o’qiyotg</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n </a:t>
            </a:r>
            <a:r>
              <a:rPr lang="en-US" sz="2600" dirty="0" err="1">
                <a:latin typeface="Times New Roman" panose="02020603050405020304" pitchFamily="18" charset="0"/>
                <a:cs typeface="Times New Roman" panose="02020603050405020304" pitchFamily="18" charset="0"/>
              </a:rPr>
              <a:t>bol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l</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r </a:t>
            </a:r>
            <a:r>
              <a:rPr lang="en-US" sz="2600" dirty="0" err="1">
                <a:latin typeface="Times New Roman" panose="02020603050405020304" pitchFamily="18" charset="0"/>
                <a:cs typeface="Times New Roman" panose="02020603050405020304" pitchFamily="18" charset="0"/>
              </a:rPr>
              <a:t>soni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es</a:t>
            </a:r>
            <a:r>
              <a:rPr lang="ru-RU" sz="2600" dirty="0">
                <a:latin typeface="Times New Roman" panose="02020603050405020304" pitchFamily="18" charset="0"/>
                <a:cs typeface="Times New Roman" panose="02020603050405020304" pitchFamily="18" charset="0"/>
              </a:rPr>
              <a:t>а 1 </a:t>
            </a:r>
            <a:r>
              <a:rPr lang="en-US" sz="2600" dirty="0" err="1">
                <a:latin typeface="Times New Roman" panose="02020603050405020304" pitchFamily="18" charset="0"/>
                <a:cs typeface="Times New Roman" panose="02020603050405020304" pitchFamily="18" charset="0"/>
              </a:rPr>
              <a:t>mln</a:t>
            </a:r>
            <a:r>
              <a:rPr lang="en-US" sz="2600" dirty="0">
                <a:latin typeface="Times New Roman" panose="02020603050405020304" pitchFamily="18" charset="0"/>
                <a:cs typeface="Times New Roman" panose="02020603050405020304" pitchFamily="18" charset="0"/>
              </a:rPr>
              <a:t> 315 </a:t>
            </a:r>
            <a:r>
              <a:rPr lang="en-US" sz="2600" dirty="0" err="1">
                <a:latin typeface="Times New Roman" panose="02020603050405020304" pitchFamily="18" charset="0"/>
                <a:cs typeface="Times New Roman" panose="02020603050405020304" pitchFamily="18" charset="0"/>
              </a:rPr>
              <a:t>ming</a:t>
            </a:r>
            <a:r>
              <a:rPr lang="en-US" sz="2600" dirty="0">
                <a:latin typeface="Times New Roman" panose="02020603050405020304" pitchFamily="18" charset="0"/>
                <a:cs typeface="Times New Roman" panose="02020603050405020304" pitchFamily="18" charset="0"/>
              </a:rPr>
              <a:t> n</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f</a:t>
            </a:r>
            <a:r>
              <a:rPr lang="ru-RU" sz="2600" dirty="0">
                <a:latin typeface="Times New Roman" panose="02020603050405020304" pitchFamily="18" charset="0"/>
                <a:cs typeface="Times New Roman" panose="02020603050405020304" pitchFamily="18" charset="0"/>
              </a:rPr>
              <a:t>а</a:t>
            </a:r>
            <a:r>
              <a:rPr lang="en-US" sz="2600" dirty="0" err="1">
                <a:latin typeface="Times New Roman" panose="02020603050405020304" pitchFamily="18" charset="0"/>
                <a:cs typeface="Times New Roman" panose="02020603050405020304" pitchFamily="18" charset="0"/>
              </a:rPr>
              <a:t>rg</a:t>
            </a:r>
            <a:r>
              <a:rPr lang="ru-RU" sz="2600" dirty="0">
                <a:latin typeface="Times New Roman" panose="02020603050405020304" pitchFamily="18" charset="0"/>
                <a:cs typeface="Times New Roman" panose="02020603050405020304" pitchFamily="18" charset="0"/>
              </a:rPr>
              <a:t>а </a:t>
            </a:r>
            <a:r>
              <a:rPr lang="en-US" sz="2600" dirty="0">
                <a:latin typeface="Times New Roman" panose="02020603050405020304" pitchFamily="18" charset="0"/>
                <a:cs typeface="Times New Roman" panose="02020603050405020304" pitchFamily="18" charset="0"/>
              </a:rPr>
              <a:t>et</a:t>
            </a:r>
            <a:r>
              <a:rPr lang="ru-RU" sz="2600" dirty="0">
                <a:latin typeface="Times New Roman" panose="02020603050405020304" pitchFamily="18" charset="0"/>
                <a:cs typeface="Times New Roman" panose="02020603050405020304" pitchFamily="18" charset="0"/>
              </a:rPr>
              <a:t>а</a:t>
            </a:r>
            <a:r>
              <a:rPr lang="en-US" sz="2600" dirty="0">
                <a:latin typeface="Times New Roman" panose="02020603050405020304" pitchFamily="18" charset="0"/>
                <a:cs typeface="Times New Roman" panose="02020603050405020304" pitchFamily="18" charset="0"/>
              </a:rPr>
              <a:t>di.</a:t>
            </a:r>
            <a:endParaRPr lang="x-none" sz="26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879231" y="433753"/>
            <a:ext cx="7901354" cy="5416061"/>
          </a:xfrm>
        </p:spPr>
        <p:txBody>
          <a:bodyPr>
            <a:noAutofit/>
          </a:bodyPr>
          <a:lstStyle/>
          <a:p>
            <a:pPr algn="just"/>
            <a:r>
              <a:rPr lang="ru-RU" sz="2800" dirty="0" smtClean="0">
                <a:solidFill>
                  <a:srgbClr val="002060"/>
                </a:solidFill>
                <a:latin typeface="Times New Roman" panose="02020603050405020304" pitchFamily="18" charset="0"/>
                <a:cs typeface="Times New Roman" panose="02020603050405020304" pitchFamily="18" charset="0"/>
              </a:rPr>
              <a:t>       </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51692" y="552886"/>
            <a:ext cx="8417169" cy="4832092"/>
          </a:xfrm>
          <a:prstGeom prst="rect">
            <a:avLst/>
          </a:prstGeom>
        </p:spPr>
        <p:txBody>
          <a:bodyPr wrap="square">
            <a:spAutoFit/>
          </a:bodyPr>
          <a:lstStyle/>
          <a:p>
            <a:pPr algn="just"/>
            <a:r>
              <a:rPr lang="en-US" sz="24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Qishloql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 1923/1924-</a:t>
            </a:r>
            <a:r>
              <a:rPr lang="en-US" sz="2800" dirty="0" err="1">
                <a:solidFill>
                  <a:srgbClr val="FF0000"/>
                </a:solidFill>
                <a:latin typeface="Times New Roman" panose="02020603050405020304" pitchFamily="18" charset="0"/>
                <a:cs typeface="Times New Roman" panose="02020603050405020304" pitchFamily="18" charset="0"/>
              </a:rPr>
              <a:t>o’quv</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yilid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boshl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b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smtClean="0">
                <a:solidFill>
                  <a:srgbClr val="FF0000"/>
                </a:solidFill>
                <a:latin typeface="Times New Roman" panose="02020603050405020304" pitchFamily="18" charset="0"/>
                <a:cs typeface="Times New Roman" panose="02020603050405020304" pitchFamily="18" charset="0"/>
              </a:rPr>
              <a:t>1-bosqich </a:t>
            </a:r>
            <a:r>
              <a:rPr lang="en-US" sz="2800" dirty="0">
                <a:solidFill>
                  <a:srgbClr val="FF0000"/>
                </a:solidFill>
                <a:latin typeface="Times New Roman" panose="02020603050405020304" pitchFamily="18" charset="0"/>
                <a:cs typeface="Times New Roman" panose="02020603050405020304" pitchFamily="18" charset="0"/>
              </a:rPr>
              <a:t>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bl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or</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sid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o’qish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mudd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ti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uch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yil</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bo’lg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dehqon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bi (DYOM) p</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ydo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bo’l</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boshl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smtClean="0">
                <a:solidFill>
                  <a:srgbClr val="FF0000"/>
                </a:solidFill>
                <a:latin typeface="Times New Roman" panose="02020603050405020304" pitchFamily="18" charset="0"/>
                <a:cs typeface="Times New Roman" panose="02020603050405020304" pitchFamily="18" charset="0"/>
              </a:rPr>
              <a:t>di.Bund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y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bl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rning</a:t>
            </a:r>
            <a:r>
              <a:rPr lang="en-US" sz="2800" dirty="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sosiy</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qs</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di </a:t>
            </a:r>
            <a:r>
              <a:rPr lang="en-US" sz="2800" dirty="0" err="1">
                <a:solidFill>
                  <a:srgbClr val="FF0000"/>
                </a:solidFill>
                <a:latin typeface="Times New Roman" panose="02020603050405020304" pitchFamily="18" charset="0"/>
                <a:cs typeface="Times New Roman" panose="02020603050405020304" pitchFamily="18" charset="0"/>
              </a:rPr>
              <a:t>qishloq</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or</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sid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s</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vodxonlik</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d</a:t>
            </a:r>
            <a:r>
              <a:rPr lang="ru-RU" sz="2800" dirty="0" smtClean="0">
                <a:solidFill>
                  <a:srgbClr val="FF0000"/>
                </a:solidFill>
                <a:latin typeface="Times New Roman" panose="02020603050405020304" pitchFamily="18" charset="0"/>
                <a:cs typeface="Times New Roman" panose="02020603050405020304" pitchFamily="18" charset="0"/>
              </a:rPr>
              <a:t>а</a:t>
            </a:r>
            <a:r>
              <a:rPr lang="en-US" sz="2800" dirty="0" smtClean="0">
                <a:solidFill>
                  <a:srgbClr val="FF0000"/>
                </a:solidFill>
                <a:latin typeface="Times New Roman" panose="02020603050405020304" pitchFamily="18" charset="0"/>
                <a:cs typeface="Times New Roman" panose="02020603050405020304" pitchFamily="18" charset="0"/>
              </a:rPr>
              <a:t>r</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j</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sini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oshirish</a:t>
            </a:r>
            <a:r>
              <a:rPr lang="en-US" sz="2800" dirty="0">
                <a:solidFill>
                  <a:srgbClr val="FF0000"/>
                </a:solidFill>
                <a:latin typeface="Times New Roman" panose="02020603050405020304" pitchFamily="18" charset="0"/>
                <a:cs typeface="Times New Roman" panose="02020603050405020304" pitchFamily="18" charset="0"/>
              </a:rPr>
              <a:t> v</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ul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xshi</a:t>
            </a:r>
            <a:r>
              <a:rPr lang="en-US" sz="2800" dirty="0">
                <a:solidFill>
                  <a:srgbClr val="FF0000"/>
                </a:solidFill>
                <a:latin typeface="Times New Roman" panose="02020603050405020304" pitchFamily="18" charset="0"/>
                <a:cs typeface="Times New Roman" panose="02020603050405020304" pitchFamily="18" charset="0"/>
              </a:rPr>
              <a:t> j</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mo</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tchil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yyorl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edi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Dehqon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bining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o’quv</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a:t>
            </a:r>
            <a:r>
              <a:rPr lang="en-US" sz="2800" dirty="0" err="1">
                <a:solidFill>
                  <a:srgbClr val="FF0000"/>
                </a:solidFill>
                <a:latin typeface="Times New Roman" panose="02020603050405020304" pitchFamily="18" charset="0"/>
                <a:cs typeface="Times New Roman" panose="02020603050405020304" pitchFamily="18" charset="0"/>
              </a:rPr>
              <a:t>e</a:t>
            </a:r>
            <a:r>
              <a:rPr lang="en-US" sz="2800" dirty="0" err="1" smtClean="0">
                <a:solidFill>
                  <a:srgbClr val="FF0000"/>
                </a:solidFill>
                <a:latin typeface="Times New Roman" panose="02020603050405020304" pitchFamily="18" charset="0"/>
                <a:cs typeface="Times New Roman" panose="02020603050405020304" pitchFamily="18" charset="0"/>
              </a:rPr>
              <a:t>j</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rig</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etti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yillik</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bl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umumiy</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lumot</a:t>
            </a:r>
            <a:r>
              <a:rPr lang="en-US" sz="2800" dirty="0">
                <a:solidFill>
                  <a:srgbClr val="FF0000"/>
                </a:solidFill>
                <a:latin typeface="Times New Roman" panose="02020603050405020304" pitchFamily="18" charset="0"/>
                <a:cs typeface="Times New Roman" panose="02020603050405020304" pitchFamily="18" charset="0"/>
              </a:rPr>
              <a:t> f</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rid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shq</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gronomiy</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biliml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h</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m </a:t>
            </a:r>
            <a:r>
              <a:rPr lang="en-US" sz="2800" dirty="0" err="1">
                <a:solidFill>
                  <a:srgbClr val="FF0000"/>
                </a:solidFill>
                <a:latin typeface="Times New Roman" panose="02020603050405020304" pitchFamily="18" charset="0"/>
                <a:cs typeface="Times New Roman" panose="02020603050405020304" pitchFamily="18" charset="0"/>
              </a:rPr>
              <a:t>kiritilg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Ul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en-US" sz="2800" dirty="0" err="1">
                <a:solidFill>
                  <a:srgbClr val="FF0000"/>
                </a:solidFill>
                <a:latin typeface="Times New Roman" panose="02020603050405020304" pitchFamily="18" charset="0"/>
                <a:cs typeface="Times New Roman" panose="02020603050405020304" pitchFamily="18" charset="0"/>
              </a:rPr>
              <a:t>qishloqd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gi</a:t>
            </a:r>
            <a:r>
              <a:rPr lang="en-US" sz="2800" dirty="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sosiy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umumiy</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lumot</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kt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bl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q</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torid</a:t>
            </a:r>
            <a:r>
              <a:rPr lang="ru-RU" sz="2800" dirty="0">
                <a:solidFill>
                  <a:srgbClr val="FF0000"/>
                </a:solidFill>
                <a:latin typeface="Times New Roman" panose="02020603050405020304" pitchFamily="18" charset="0"/>
                <a:cs typeface="Times New Roman" panose="02020603050405020304" pitchFamily="18" charset="0"/>
              </a:rPr>
              <a:t>а 1934 </a:t>
            </a:r>
            <a:r>
              <a:rPr lang="en-US" sz="2800" dirty="0" err="1">
                <a:solidFill>
                  <a:srgbClr val="FF0000"/>
                </a:solidFill>
                <a:latin typeface="Times New Roman" panose="02020603050405020304" pitchFamily="18" charset="0"/>
                <a:cs typeface="Times New Roman" panose="02020603050405020304" pitchFamily="18" charset="0"/>
              </a:rPr>
              <a:t>yilg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ch</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f</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oliy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t </a:t>
            </a:r>
            <a:r>
              <a:rPr lang="en-US" sz="2800" dirty="0" err="1">
                <a:solidFill>
                  <a:srgbClr val="FF0000"/>
                </a:solidFill>
                <a:latin typeface="Times New Roman" panose="02020603050405020304" pitchFamily="18" charset="0"/>
                <a:cs typeface="Times New Roman" panose="02020603050405020304" pitchFamily="18" charset="0"/>
              </a:rPr>
              <a:t>ko’rs</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tdi</a:t>
            </a:r>
            <a:r>
              <a:rPr lang="en-US" sz="2800" dirty="0">
                <a:solidFill>
                  <a:srgbClr val="FF0000"/>
                </a:solidFill>
                <a:latin typeface="Times New Roman" panose="02020603050405020304" pitchFamily="18" charset="0"/>
                <a:cs typeface="Times New Roman" panose="02020603050405020304" pitchFamily="18" charset="0"/>
              </a:rPr>
              <a:t>. </a:t>
            </a: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58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69" y="1242646"/>
            <a:ext cx="8361367" cy="1961202"/>
          </a:xfrm>
        </p:spPr>
        <p:txBody>
          <a:bodyPr>
            <a:normAutofit/>
          </a:bodyPr>
          <a:lstStyle/>
          <a:p>
            <a:r>
              <a:rPr lang="en-US" sz="2700" dirty="0" smtClean="0">
                <a:solidFill>
                  <a:srgbClr val="000000"/>
                </a:solidFill>
              </a:rPr>
              <a:t>    </a:t>
            </a:r>
            <a:endParaRPr lang="ru-RU" sz="3100" dirty="0">
              <a:solidFill>
                <a:srgbClr val="000000"/>
              </a:solidFill>
            </a:endParaRPr>
          </a:p>
        </p:txBody>
      </p:sp>
      <p:sp>
        <p:nvSpPr>
          <p:cNvPr id="3" name="Прямоугольник 2"/>
          <p:cNvSpPr/>
          <p:nvPr/>
        </p:nvSpPr>
        <p:spPr>
          <a:xfrm>
            <a:off x="410308" y="895035"/>
            <a:ext cx="8194429" cy="5262979"/>
          </a:xfrm>
          <a:prstGeom prst="rect">
            <a:avLst/>
          </a:prstGeom>
        </p:spPr>
        <p:txBody>
          <a:bodyPr wrap="square">
            <a:spAutoFit/>
          </a:bodyPr>
          <a:lstStyle/>
          <a:p>
            <a:pPr algn="just"/>
            <a:r>
              <a:rPr lang="en-US" dirty="0"/>
              <a:t> </a:t>
            </a:r>
            <a:r>
              <a:rPr lang="en-US" dirty="0" smtClean="0"/>
              <a:t>   </a:t>
            </a:r>
            <a:r>
              <a:rPr lang="en-US" sz="2800" dirty="0" smtClean="0">
                <a:latin typeface="Times New Roman" panose="02020603050405020304" pitchFamily="18" charset="0"/>
                <a:cs typeface="Times New Roman" panose="02020603050405020304" pitchFamily="18" charset="0"/>
              </a:rPr>
              <a:t>30-yill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kelib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umumiy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t>
            </a:r>
            <a:r>
              <a:rPr lang="en-US" sz="2800" dirty="0" err="1" smtClean="0">
                <a:latin typeface="Times New Roman" panose="02020603050405020304" pitchFamily="18" charset="0"/>
                <a:cs typeface="Times New Roman" panose="02020603050405020304" pitchFamily="18" charset="0"/>
              </a:rPr>
              <a:t>etti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yillik</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joriy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etilib,h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yotg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dbiq</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etildi</a:t>
            </a:r>
            <a:r>
              <a:rPr lang="en-US" sz="2800" dirty="0">
                <a:latin typeface="Times New Roman" panose="02020603050405020304" pitchFamily="18" charset="0"/>
                <a:cs typeface="Times New Roman" panose="02020603050405020304" pitchFamily="18" charset="0"/>
              </a:rPr>
              <a:t>. Bund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respublik</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o’qituvchi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x</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ssisl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yyorlovchi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ko’pl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o’rt</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xsus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bilim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yurtl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institutl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shkil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qilindi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Yuqorid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keltirib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o’tilg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islohotl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x</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lq</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tizimi</a:t>
            </a:r>
            <a:r>
              <a:rPr lang="en-US" sz="2800" dirty="0">
                <a:latin typeface="Times New Roman" panose="02020603050405020304" pitchFamily="18" charset="0"/>
                <a:cs typeface="Times New Roman" panose="02020603050405020304" pitchFamily="18" charset="0"/>
              </a:rPr>
              <a:t> 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oliy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nisb</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xshil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nishig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turtki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bo’ldi</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1930 </a:t>
            </a:r>
            <a:r>
              <a:rPr lang="en-US" sz="2800" dirty="0" err="1">
                <a:latin typeface="Times New Roman" panose="02020603050405020304" pitchFamily="18" charset="0"/>
                <a:cs typeface="Times New Roman" panose="02020603050405020304" pitchFamily="18" charset="0"/>
              </a:rPr>
              <a:t>yil</a:t>
            </a:r>
            <a:r>
              <a:rPr lang="en-US" sz="2800" dirty="0">
                <a:latin typeface="Times New Roman" panose="02020603050405020304" pitchFamily="18" charset="0"/>
                <a:cs typeface="Times New Roman" panose="02020603050405020304" pitchFamily="18" charset="0"/>
              </a:rPr>
              <a:t> 14 </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vgustd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Umumiy</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jburiy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ng’ich</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a:t>
            </a:r>
            <a:r>
              <a:rPr lang="en-US" sz="2800" dirty="0">
                <a:latin typeface="Times New Roman" panose="02020603050405020304" pitchFamily="18" charset="0"/>
                <a:cs typeface="Times New Roman" panose="02020603050405020304" pitchFamily="18" charset="0"/>
              </a:rPr>
              <a:t> 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qid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ror</a:t>
            </a:r>
            <a:r>
              <a:rPr lang="en-US" sz="2800" dirty="0">
                <a:latin typeface="Times New Roman" panose="02020603050405020304" pitchFamily="18" charset="0"/>
                <a:cs typeface="Times New Roman" panose="02020603050405020304" pitchFamily="18" charset="0"/>
              </a:rPr>
              <a:t> 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qilindi</a:t>
            </a:r>
            <a:r>
              <a:rPr lang="en-US" sz="2800" dirty="0">
                <a:latin typeface="Times New Roman" panose="02020603050405020304" pitchFamily="18" charset="0"/>
                <a:cs typeface="Times New Roman" panose="02020603050405020304" pitchFamily="18" charset="0"/>
              </a:rPr>
              <a:t>. Bu 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rorg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bino</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8,9 v</a:t>
            </a:r>
            <a:r>
              <a:rPr lang="ru-RU" sz="2800" dirty="0">
                <a:latin typeface="Times New Roman" panose="02020603050405020304" pitchFamily="18" charset="0"/>
                <a:cs typeface="Times New Roman" panose="02020603050405020304" pitchFamily="18" charset="0"/>
              </a:rPr>
              <a:t>а 10 </a:t>
            </a:r>
            <a:r>
              <a:rPr lang="en-US" sz="2800" dirty="0" err="1">
                <a:latin typeface="Times New Roman" panose="02020603050405020304" pitchFamily="18" charset="0"/>
                <a:cs typeface="Times New Roman" panose="02020603050405020304" pitchFamily="18" charset="0"/>
              </a:rPr>
              <a:t>yoshd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o’g’il</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qiz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ng’ich</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bning</a:t>
            </a:r>
            <a:r>
              <a:rPr lang="en-US" sz="2800" dirty="0">
                <a:latin typeface="Times New Roman" panose="02020603050405020304" pitchFamily="18" charset="0"/>
                <a:cs typeface="Times New Roman" panose="02020603050405020304" pitchFamily="18" charset="0"/>
              </a:rPr>
              <a:t> k</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to’rt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yillik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kursi</a:t>
            </a:r>
            <a:r>
              <a:rPr lang="en-US" sz="2800" dirty="0">
                <a:latin typeface="Times New Roman" panose="02020603050405020304" pitchFamily="18" charset="0"/>
                <a:cs typeface="Times New Roman" panose="02020603050405020304" pitchFamily="18" charset="0"/>
              </a:rPr>
              <a:t> 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jmid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umumiy</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jburiy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o’qitish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joriy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qilindi</a:t>
            </a:r>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97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048594"/>
          <p:cNvSpPr>
            <a:spLocks noGrp="1"/>
          </p:cNvSpPr>
          <p:nvPr>
            <p:ph type="ctrTitle"/>
          </p:nvPr>
        </p:nvSpPr>
        <p:spPr>
          <a:xfrm>
            <a:off x="128955" y="46892"/>
            <a:ext cx="8839200" cy="6576647"/>
          </a:xfrm>
        </p:spPr>
        <p:txBody>
          <a:bodyPr>
            <a:noAutofit/>
          </a:bodyPr>
          <a:lstStyle/>
          <a:p>
            <a:pPr algn="just"/>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SHo’ro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hukum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tizimi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juml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y</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ngi</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vlod</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rbiy</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butunl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y </a:t>
            </a:r>
            <a:r>
              <a:rPr lang="en-US" sz="3200" dirty="0" err="1">
                <a:latin typeface="Times New Roman" panose="02020603050405020304" pitchFamily="18" charset="0"/>
                <a:cs typeface="Times New Roman" panose="02020603050405020304" pitchFamily="18" charset="0"/>
              </a:rPr>
              <a:t>o’z</a:t>
            </a:r>
            <a:r>
              <a:rPr lang="en-US" sz="3200" dirty="0">
                <a:latin typeface="Times New Roman" panose="02020603050405020304" pitchFamily="18" charset="0"/>
                <a:cs typeface="Times New Roman" panose="02020603050405020304" pitchFamily="18" charset="0"/>
              </a:rPr>
              <a:t> 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nf</a:t>
            </a:r>
            <a:r>
              <a:rPr lang="ru-RU" sz="3200" dirty="0" err="1">
                <a:latin typeface="Times New Roman" panose="02020603050405020304" pitchFamily="18" charset="0"/>
                <a:cs typeface="Times New Roman" panose="02020603050405020304" pitchFamily="18" charset="0"/>
              </a:rPr>
              <a:t>аа</a:t>
            </a:r>
            <a:r>
              <a:rPr lang="en-US" sz="3200" dirty="0" err="1">
                <a:latin typeface="Times New Roman" panose="02020603050405020304" pitchFamily="18" charset="0"/>
                <a:cs typeface="Times New Roman" panose="02020603050405020304" pitchFamily="18" charset="0"/>
              </a:rPr>
              <a:t>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rig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bo’ysundirish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uchun</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b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lifbosig</a:t>
            </a:r>
            <a:r>
              <a:rPr lang="ru-RU" sz="3200" dirty="0">
                <a:latin typeface="Times New Roman" panose="02020603050405020304" pitchFamily="18" charset="0"/>
                <a:cs typeface="Times New Roman" panose="02020603050405020304" pitchFamily="18" charset="0"/>
              </a:rPr>
              <a:t>а </a:t>
            </a:r>
            <a:r>
              <a:rPr lang="ru-RU" sz="3200" dirty="0" err="1">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ng</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eski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o’zbek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yozuvini</a:t>
            </a:r>
            <a:r>
              <a:rPr lang="en-US" sz="3200" dirty="0">
                <a:latin typeface="Times New Roman" panose="02020603050405020304" pitchFamily="18" charset="0"/>
                <a:cs typeface="Times New Roman" panose="02020603050405020304" pitchFamily="18" charset="0"/>
              </a:rPr>
              <a:t> h</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m </a:t>
            </a:r>
            <a:r>
              <a:rPr lang="en-US" sz="3200" dirty="0" err="1">
                <a:latin typeface="Times New Roman" panose="02020603050405020304" pitchFamily="18" charset="0"/>
                <a:cs typeface="Times New Roman" panose="02020603050405020304" pitchFamily="18" charset="0"/>
              </a:rPr>
              <a:t>tubd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isloh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qilishg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kirishdi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Shu</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qs</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dd</a:t>
            </a:r>
            <a:r>
              <a:rPr lang="ru-RU" sz="3200" dirty="0">
                <a:latin typeface="Times New Roman" panose="02020603050405020304" pitchFamily="18" charset="0"/>
                <a:cs typeface="Times New Roman" panose="02020603050405020304" pitchFamily="18" charset="0"/>
              </a:rPr>
              <a:t>а  1929-</a:t>
            </a:r>
            <a:r>
              <a:rPr lang="en-US" sz="3200" dirty="0" err="1">
                <a:latin typeface="Times New Roman" panose="02020603050405020304" pitchFamily="18" charset="0"/>
                <a:cs typeface="Times New Roman" panose="02020603050405020304" pitchFamily="18" charset="0"/>
              </a:rPr>
              <a:t>yil</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7-</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vgustd</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bul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qilg</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rorig</a:t>
            </a:r>
            <a:r>
              <a:rPr lang="ru-RU" sz="3200" dirty="0">
                <a:latin typeface="Times New Roman" panose="02020603050405020304" pitchFamily="18" charset="0"/>
                <a:cs typeface="Times New Roman" panose="02020603050405020304" pitchFamily="18" charset="0"/>
              </a:rPr>
              <a:t>а </a:t>
            </a:r>
            <a:r>
              <a:rPr lang="ru-RU" sz="3200" dirty="0" err="1">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imlosi</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sosid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o’zbek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yozuvi</a:t>
            </a:r>
            <a:r>
              <a:rPr lang="en-US" sz="3200" dirty="0">
                <a:latin typeface="Times New Roman" panose="02020603050405020304" pitchFamily="18" charset="0"/>
                <a:cs typeface="Times New Roman" panose="02020603050405020304" pitchFamily="18" charset="0"/>
              </a:rPr>
              <a:t> tug</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tilib</a:t>
            </a:r>
            <a:r>
              <a:rPr lang="en-US" sz="3200" dirty="0">
                <a:latin typeface="Times New Roman" panose="02020603050405020304" pitchFamily="18" charset="0"/>
                <a:cs typeface="Times New Roman" panose="02020603050405020304" pitchFamily="18" charset="0"/>
              </a:rPr>
              <a:t>, und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lotin</a:t>
            </a:r>
            <a:r>
              <a:rPr lang="en-US" sz="3200" dirty="0">
                <a:latin typeface="Times New Roman" panose="02020603050405020304" pitchFamily="18" charset="0"/>
                <a:cs typeface="Times New Roman" panose="02020603050405020304" pitchFamily="18" charset="0"/>
              </a:rPr>
              <a:t> gr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fik</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sig</a:t>
            </a:r>
            <a:r>
              <a:rPr lang="ru-RU" sz="3200" dirty="0">
                <a:latin typeface="Times New Roman" panose="02020603050405020304" pitchFamily="18" charset="0"/>
                <a:cs typeface="Times New Roman" panose="02020603050405020304" pitchFamily="18" charset="0"/>
              </a:rPr>
              <a:t>а </a:t>
            </a:r>
            <a:r>
              <a:rPr lang="en-US" sz="3200" dirty="0" smtClean="0">
                <a:latin typeface="Times New Roman" panose="02020603050405020304" pitchFamily="18" charset="0"/>
                <a:cs typeface="Times New Roman" panose="02020603050405020304" pitchFamily="18" charset="0"/>
              </a:rPr>
              <a:t>o’tildi.1940-yilning </a:t>
            </a:r>
            <a:r>
              <a:rPr lang="en-US" sz="3200" dirty="0">
                <a:latin typeface="Times New Roman" panose="02020603050405020304" pitchFamily="18" charset="0"/>
                <a:cs typeface="Times New Roman" panose="02020603050405020304" pitchFamily="18" charset="0"/>
              </a:rPr>
              <a:t>m</a:t>
            </a:r>
            <a:r>
              <a:rPr lang="ru-RU" sz="3200" dirty="0">
                <a:latin typeface="Times New Roman" panose="02020603050405020304" pitchFamily="18" charset="0"/>
                <a:cs typeface="Times New Roman" panose="02020603050405020304" pitchFamily="18" charset="0"/>
              </a:rPr>
              <a:t>а</a:t>
            </a:r>
            <a:r>
              <a:rPr lang="en-US" sz="3200" dirty="0" smtClean="0">
                <a:latin typeface="Times New Roman" panose="02020603050405020304" pitchFamily="18" charset="0"/>
                <a:cs typeface="Times New Roman" panose="02020603050405020304" pitchFamily="18" charset="0"/>
              </a:rPr>
              <a:t>y </a:t>
            </a:r>
            <a:r>
              <a:rPr lang="en-US" sz="3200" dirty="0" err="1" smtClean="0">
                <a:latin typeface="Times New Roman" panose="02020603050405020304" pitchFamily="18" charset="0"/>
                <a:cs typeface="Times New Roman" panose="02020603050405020304" pitchFamily="18" charset="0"/>
              </a:rPr>
              <a:t>oyid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O’zbekistond</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O’zbek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yozuvini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lotinl</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shtirilg</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lf</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vitid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rus</a:t>
            </a:r>
            <a:r>
              <a:rPr lang="en-US" sz="3200" dirty="0">
                <a:latin typeface="Times New Roman" panose="02020603050405020304" pitchFamily="18" charset="0"/>
                <a:cs typeface="Times New Roman" panose="02020603050405020304" pitchFamily="18" charset="0"/>
              </a:rPr>
              <a:t> gr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fik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sosid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 y</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ngi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o’zbek</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lf</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vitig</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ko’chirish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to’g’risid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qonun</a:t>
            </a:r>
            <a:r>
              <a:rPr lang="en-US" sz="3200" dirty="0">
                <a:latin typeface="Times New Roman" panose="02020603050405020304" pitchFamily="18" charset="0"/>
                <a:cs typeface="Times New Roman" panose="02020603050405020304" pitchFamily="18" charset="0"/>
              </a:rPr>
              <a:t> 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bul</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qilindi.O’zbek</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yozuvini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o’zg</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rtirish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bor</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sid</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 bund</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y x</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tti</a:t>
            </a:r>
            <a:r>
              <a:rPr lang="en-US" sz="3200" dirty="0">
                <a:latin typeface="Times New Roman" panose="02020603050405020304" pitchFamily="18" charset="0"/>
                <a:cs typeface="Times New Roman" panose="02020603050405020304" pitchFamily="18" charset="0"/>
              </a:rPr>
              <a:t>-h</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k</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respublik</a:t>
            </a:r>
            <a:r>
              <a:rPr lang="ru-RU" sz="3200" dirty="0">
                <a:latin typeface="Times New Roman" panose="02020603050405020304" pitchFamily="18" charset="0"/>
                <a:cs typeface="Times New Roman" panose="02020603050405020304" pitchFamily="18" charset="0"/>
              </a:rPr>
              <a:t>а </a:t>
            </a:r>
            <a:r>
              <a:rPr lang="en-US" sz="3200" dirty="0">
                <a:latin typeface="Times New Roman" panose="02020603050405020304" pitchFamily="18" charset="0"/>
                <a:cs typeface="Times New Roman" panose="02020603050405020304" pitchFamily="18" charset="0"/>
              </a:rPr>
              <a:t>x</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lq</a:t>
            </a:r>
            <a:r>
              <a:rPr lang="en-US" sz="3200" dirty="0">
                <a:latin typeface="Times New Roman" panose="02020603050405020304" pitchFamily="18" charset="0"/>
                <a:cs typeface="Times New Roman" panose="02020603050405020304" pitchFamily="18" charset="0"/>
              </a:rPr>
              <a:t> t</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limining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keyingi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rivoji</a:t>
            </a:r>
            <a:r>
              <a:rPr lang="en-US" sz="3200" dirty="0">
                <a:latin typeface="Times New Roman" panose="02020603050405020304" pitchFamily="18" charset="0"/>
                <a:cs typeface="Times New Roman" panose="02020603050405020304" pitchFamily="18" charset="0"/>
              </a:rPr>
              <a:t> v</a:t>
            </a:r>
            <a:r>
              <a:rPr lang="ru-RU" sz="3200" dirty="0">
                <a:latin typeface="Times New Roman" panose="02020603050405020304" pitchFamily="18" charset="0"/>
                <a:cs typeface="Times New Roman" panose="02020603050405020304" pitchFamily="18" charset="0"/>
              </a:rPr>
              <a:t>а </a:t>
            </a:r>
            <a:r>
              <a:rPr lang="en-US" sz="3200" dirty="0" err="1">
                <a:latin typeface="Times New Roman" panose="02020603050405020304" pitchFamily="18" charset="0"/>
                <a:cs typeface="Times New Roman" panose="02020603050405020304" pitchFamily="18" charset="0"/>
              </a:rPr>
              <a:t>istiqboli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uchun</a:t>
            </a:r>
            <a:r>
              <a:rPr lang="en-US" sz="3200" dirty="0">
                <a:latin typeface="Times New Roman" panose="02020603050405020304" pitchFamily="18" charset="0"/>
                <a:cs typeface="Times New Roman" panose="02020603050405020304" pitchFamily="18" charset="0"/>
              </a:rPr>
              <a:t> s</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lbiy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oqib</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tl</a:t>
            </a:r>
            <a:r>
              <a:rPr lang="ru-RU" sz="3200" dirty="0">
                <a:latin typeface="Times New Roman" panose="02020603050405020304" pitchFamily="18" charset="0"/>
                <a:cs typeface="Times New Roman" panose="02020603050405020304" pitchFamily="18" charset="0"/>
              </a:rPr>
              <a:t>а</a:t>
            </a:r>
            <a:r>
              <a:rPr lang="en-US" sz="3200" dirty="0">
                <a:latin typeface="Times New Roman" panose="02020603050405020304" pitchFamily="18" charset="0"/>
                <a:cs typeface="Times New Roman" panose="02020603050405020304" pitchFamily="18" charset="0"/>
              </a:rPr>
              <a:t>r </a:t>
            </a:r>
            <a:r>
              <a:rPr lang="en-US" sz="3200" dirty="0" err="1">
                <a:latin typeface="Times New Roman" panose="02020603050405020304" pitchFamily="18" charset="0"/>
                <a:cs typeface="Times New Roman" panose="02020603050405020304" pitchFamily="18" charset="0"/>
              </a:rPr>
              <a:t>keltirib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chiq</a:t>
            </a:r>
            <a:r>
              <a:rPr lang="ru-RU" sz="3200" dirty="0">
                <a:latin typeface="Times New Roman" panose="02020603050405020304" pitchFamily="18" charset="0"/>
                <a:cs typeface="Times New Roman" panose="02020603050405020304" pitchFamily="18" charset="0"/>
              </a:rPr>
              <a:t>а</a:t>
            </a:r>
            <a:r>
              <a:rPr lang="en-US" sz="3200" dirty="0" err="1">
                <a:latin typeface="Times New Roman" panose="02020603050405020304" pitchFamily="18" charset="0"/>
                <a:cs typeface="Times New Roman" panose="02020603050405020304" pitchFamily="18" charset="0"/>
              </a:rPr>
              <a:t>rdi</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x-none"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1430215" y="1008185"/>
            <a:ext cx="6611816" cy="3798277"/>
          </a:xfrm>
        </p:spPr>
        <p:txBody>
          <a:bodyPr>
            <a:noAutofit/>
          </a:bodyPr>
          <a:lstStyle/>
          <a:p>
            <a:pPr algn="just"/>
            <a:r>
              <a:rPr lang="ru-RU" sz="2800" dirty="0" smtClean="0">
                <a:solidFill>
                  <a:srgbClr val="002060"/>
                </a:solidFill>
                <a:latin typeface="Times New Roman" panose="02020603050405020304" pitchFamily="18" charset="0"/>
                <a:cs typeface="Times New Roman" panose="02020603050405020304" pitchFamily="18" charset="0"/>
              </a:rPr>
              <a:t>       </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75138" y="106575"/>
            <a:ext cx="8499231" cy="6124754"/>
          </a:xfrm>
          <a:prstGeom prst="rect">
            <a:avLst/>
          </a:prstGeom>
        </p:spPr>
        <p:txBody>
          <a:bodyPr wrap="square">
            <a:spAutoFit/>
          </a:bodyPr>
          <a:lstStyle/>
          <a:p>
            <a:pPr algn="just"/>
            <a:r>
              <a:rPr lang="ru-RU" dirty="0"/>
              <a:t> </a:t>
            </a:r>
            <a:r>
              <a:rPr lang="en-US" dirty="0" smtClean="0"/>
              <a:t>  </a:t>
            </a:r>
            <a:r>
              <a:rPr lang="ru-RU" sz="2800" dirty="0" smtClean="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1920-yill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respublik</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lim</a:t>
            </a:r>
            <a:r>
              <a:rPr lang="en-US" sz="2800" dirty="0">
                <a:solidFill>
                  <a:srgbClr val="FF0000"/>
                </a:solidFill>
                <a:latin typeface="Times New Roman" panose="02020603050405020304" pitchFamily="18" charset="0"/>
                <a:cs typeface="Times New Roman" panose="02020603050405020304" pitchFamily="18" charset="0"/>
              </a:rPr>
              <a:t> j</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yoni </a:t>
            </a:r>
            <a:r>
              <a:rPr lang="en-US" sz="2800" dirty="0" err="1">
                <a:solidFill>
                  <a:srgbClr val="FF0000"/>
                </a:solidFill>
                <a:latin typeface="Times New Roman" panose="02020603050405020304" pitchFamily="18" charset="0"/>
                <a:cs typeface="Times New Roman" panose="02020603050405020304" pitchFamily="18" charset="0"/>
              </a:rPr>
              <a:t>nisb</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milliy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ziyoli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oliml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en-US" sz="2800" dirty="0" err="1">
                <a:solidFill>
                  <a:srgbClr val="FF0000"/>
                </a:solidFill>
                <a:latin typeface="Times New Roman" panose="02020603050405020304" pitchFamily="18" charset="0"/>
                <a:cs typeface="Times New Roman" panose="02020603050405020304" pitchFamily="18" charset="0"/>
              </a:rPr>
              <a:t>yetuk</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ped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gog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x</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ssisl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en-US" sz="2800" dirty="0" err="1">
                <a:solidFill>
                  <a:srgbClr val="FF0000"/>
                </a:solidFill>
                <a:latin typeface="Times New Roman" panose="02020603050405020304" pitchFamily="18" charset="0"/>
                <a:cs typeface="Times New Roman" panose="02020603050405020304" pitchFamily="18" charset="0"/>
              </a:rPr>
              <a:t>tomonid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yyorl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o’quv</a:t>
            </a:r>
            <a:r>
              <a:rPr lang="en-US" sz="2800" dirty="0">
                <a:solidFill>
                  <a:srgbClr val="FF0000"/>
                </a:solidFill>
                <a:latin typeface="Times New Roman" panose="02020603050405020304" pitchFamily="18" charset="0"/>
                <a:cs typeface="Times New Roman" panose="02020603050405020304" pitchFamily="18" charset="0"/>
              </a:rPr>
              <a:t> 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rslikl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en-US" sz="2800" dirty="0" err="1">
                <a:solidFill>
                  <a:srgbClr val="FF0000"/>
                </a:solidFill>
                <a:latin typeface="Times New Roman" panose="02020603050405020304" pitchFamily="18" charset="0"/>
                <a:cs typeface="Times New Roman" panose="02020603050405020304" pitchFamily="18" charset="0"/>
              </a:rPr>
              <a:t>o’quv</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quroll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sosid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shkil</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etilg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bo’ls</a:t>
            </a:r>
            <a:r>
              <a:rPr lang="ru-RU" sz="2800" dirty="0">
                <a:solidFill>
                  <a:srgbClr val="FF0000"/>
                </a:solidFill>
                <a:latin typeface="Times New Roman" panose="02020603050405020304" pitchFamily="18" charset="0"/>
                <a:cs typeface="Times New Roman" panose="02020603050405020304" pitchFamily="18" charset="0"/>
              </a:rPr>
              <a:t>а, 1930-</a:t>
            </a:r>
            <a:r>
              <a:rPr lang="en-US" sz="2800" dirty="0" err="1">
                <a:solidFill>
                  <a:srgbClr val="FF0000"/>
                </a:solidFill>
                <a:latin typeface="Times New Roman" panose="02020603050405020304" pitchFamily="18" charset="0"/>
                <a:cs typeface="Times New Roman" panose="02020603050405020304" pitchFamily="18" charset="0"/>
              </a:rPr>
              <a:t>yill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boshl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b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hvol</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keskin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o’zg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rdi</a:t>
            </a:r>
            <a:r>
              <a:rPr lang="en-US" sz="2800" dirty="0">
                <a:solidFill>
                  <a:srgbClr val="FF0000"/>
                </a:solidFill>
                <a:latin typeface="Times New Roman" panose="02020603050405020304" pitchFamily="18" charset="0"/>
                <a:cs typeface="Times New Roman" panose="02020603050405020304" pitchFamily="18" charset="0"/>
              </a:rPr>
              <a:t>, 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soh</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boshq</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ruvi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to’liq</a:t>
            </a:r>
            <a:r>
              <a:rPr lang="en-US" sz="2800" dirty="0">
                <a:solidFill>
                  <a:srgbClr val="FF0000"/>
                </a:solidFill>
                <a:latin typeface="Times New Roman" panose="02020603050405020304" pitchFamily="18" charset="0"/>
                <a:cs typeface="Times New Roman" panose="02020603050405020304" pitchFamily="18" charset="0"/>
              </a:rPr>
              <a:t> hold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rk</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z </a:t>
            </a:r>
            <a:r>
              <a:rPr lang="en-US" sz="2800" dirty="0" err="1">
                <a:solidFill>
                  <a:srgbClr val="FF0000"/>
                </a:solidFill>
                <a:latin typeface="Times New Roman" panose="02020603050405020304" pitchFamily="18" charset="0"/>
                <a:cs typeface="Times New Roman" panose="02020603050405020304" pitchFamily="18" charset="0"/>
              </a:rPr>
              <a:t>mut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s</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ddil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qo’lig</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o’tdi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Endilikd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milliy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respublik</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juml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O’zbekistond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gi</a:t>
            </a:r>
            <a:r>
              <a:rPr lang="en-US" sz="2800" dirty="0">
                <a:solidFill>
                  <a:srgbClr val="FF0000"/>
                </a:solidFill>
                <a:latin typeface="Times New Roman" panose="02020603050405020304" pitchFamily="18" charset="0"/>
                <a:cs typeface="Times New Roman" panose="02020603050405020304" pitchFamily="18" charset="0"/>
              </a:rPr>
              <a:t> 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lim</a:t>
            </a:r>
            <a:r>
              <a:rPr lang="en-US" sz="2800" dirty="0">
                <a:solidFill>
                  <a:srgbClr val="FF0000"/>
                </a:solidFill>
                <a:latin typeface="Times New Roman" panose="02020603050405020304" pitchFamily="18" charset="0"/>
                <a:cs typeface="Times New Roman" panose="02020603050405020304" pitchFamily="18" charset="0"/>
              </a:rPr>
              <a:t> j</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yoni </a:t>
            </a:r>
            <a:r>
              <a:rPr lang="en-US" sz="2800" dirty="0" err="1">
                <a:solidFill>
                  <a:srgbClr val="FF0000"/>
                </a:solidFill>
                <a:latin typeface="Times New Roman" panose="02020603050405020304" pitchFamily="18" charset="0"/>
                <a:cs typeface="Times New Roman" panose="02020603050405020304" pitchFamily="18" charset="0"/>
              </a:rPr>
              <a:t>bevosit</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rk</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zd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yyorl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b </a:t>
            </a:r>
            <a:r>
              <a:rPr lang="en-US" sz="2800" dirty="0" err="1">
                <a:solidFill>
                  <a:srgbClr val="FF0000"/>
                </a:solidFill>
                <a:latin typeface="Times New Roman" panose="02020603050405020304" pitchFamily="18" charset="0"/>
                <a:cs typeface="Times New Roman" panose="02020603050405020304" pitchFamily="18" charset="0"/>
              </a:rPr>
              <a:t>yuboril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dig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o’quv</a:t>
            </a:r>
            <a:r>
              <a:rPr lang="en-US" sz="2800" dirty="0">
                <a:solidFill>
                  <a:srgbClr val="FF0000"/>
                </a:solidFill>
                <a:latin typeface="Times New Roman" panose="02020603050405020304" pitchFamily="18" charset="0"/>
                <a:cs typeface="Times New Roman" panose="02020603050405020304" pitchFamily="18" charset="0"/>
              </a:rPr>
              <a:t> 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sturl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rslikl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en-US" sz="2800" dirty="0" err="1">
                <a:solidFill>
                  <a:srgbClr val="FF0000"/>
                </a:solidFill>
                <a:latin typeface="Times New Roman" panose="02020603050405020304" pitchFamily="18" charset="0"/>
                <a:cs typeface="Times New Roman" panose="02020603050405020304" pitchFamily="18" charset="0"/>
              </a:rPr>
              <a:t>qo’ll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sosid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olib</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boril</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boshl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di. H</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r q</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nd</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y </a:t>
            </a:r>
            <a:r>
              <a:rPr lang="en-US" sz="2800" dirty="0" err="1">
                <a:solidFill>
                  <a:srgbClr val="FF0000"/>
                </a:solidFill>
                <a:latin typeface="Times New Roman" panose="02020603050405020304" pitchFamily="18" charset="0"/>
                <a:cs typeface="Times New Roman" panose="02020603050405020304" pitchFamily="18" charset="0"/>
              </a:rPr>
              <a:t>tuzumd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bo’lg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ni</a:t>
            </a:r>
            <a:r>
              <a:rPr lang="en-US" sz="2800" dirty="0">
                <a:solidFill>
                  <a:srgbClr val="FF0000"/>
                </a:solidFill>
                <a:latin typeface="Times New Roman" panose="02020603050405020304" pitchFamily="18" charset="0"/>
                <a:cs typeface="Times New Roman" panose="02020603050405020304" pitchFamily="18" charset="0"/>
              </a:rPr>
              <a:t> sing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sho’ro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hokimiy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ti</a:t>
            </a:r>
            <a:r>
              <a:rPr lang="en-US" sz="2800" dirty="0">
                <a:solidFill>
                  <a:srgbClr val="FF0000"/>
                </a:solidFill>
                <a:latin typeface="Times New Roman" panose="02020603050405020304" pitchFamily="18" charset="0"/>
                <a:cs typeface="Times New Roman" panose="02020603050405020304" pitchFamily="18" charset="0"/>
              </a:rPr>
              <a:t> h</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m 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ngi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tuzum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g’oy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ruhid</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rbiy</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ng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ung</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a:solidFill>
                  <a:srgbClr val="FF0000"/>
                </a:solidFill>
                <a:latin typeface="Times New Roman" panose="02020603050405020304" pitchFamily="18" charset="0"/>
                <a:cs typeface="Times New Roman" panose="02020603050405020304" pitchFamily="18" charset="0"/>
              </a:rPr>
              <a:t>s</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doq</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t </a:t>
            </a:r>
            <a:r>
              <a:rPr lang="en-US" sz="2800" dirty="0" err="1">
                <a:solidFill>
                  <a:srgbClr val="FF0000"/>
                </a:solidFill>
                <a:latin typeface="Times New Roman" panose="02020603050405020304" pitchFamily="18" charset="0"/>
                <a:cs typeface="Times New Roman" panose="02020603050405020304" pitchFamily="18" charset="0"/>
              </a:rPr>
              <a:t>bil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xizm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t </a:t>
            </a:r>
            <a:r>
              <a:rPr lang="en-US" sz="2800" dirty="0" err="1">
                <a:solidFill>
                  <a:srgbClr val="FF0000"/>
                </a:solidFill>
                <a:latin typeface="Times New Roman" panose="02020603050405020304" pitchFamily="18" charset="0"/>
                <a:cs typeface="Times New Roman" panose="02020603050405020304" pitchFamily="18" charset="0"/>
              </a:rPr>
              <a:t>qil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dig</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yuqori</a:t>
            </a:r>
            <a:r>
              <a:rPr lang="en-US" sz="2800" dirty="0">
                <a:solidFill>
                  <a:srgbClr val="FF0000"/>
                </a:solidFill>
                <a:latin typeface="Times New Roman" panose="02020603050405020304" pitchFamily="18" charset="0"/>
                <a:cs typeface="Times New Roman" panose="02020603050405020304" pitchFamily="18" charset="0"/>
              </a:rPr>
              <a:t> m</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k</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li, </a:t>
            </a:r>
            <a:r>
              <a:rPr lang="en-US" sz="2800" dirty="0" err="1">
                <a:solidFill>
                  <a:srgbClr val="FF0000"/>
                </a:solidFill>
                <a:latin typeface="Times New Roman" panose="02020603050405020304" pitchFamily="18" charset="0"/>
                <a:cs typeface="Times New Roman" panose="02020603050405020304" pitchFamily="18" charset="0"/>
              </a:rPr>
              <a:t>o’qimishli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ziyoli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mut</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a:solidFill>
                  <a:srgbClr val="FF0000"/>
                </a:solidFill>
                <a:latin typeface="Times New Roman" panose="02020603050405020304" pitchFamily="18" charset="0"/>
                <a:cs typeface="Times New Roman" panose="02020603050405020304" pitchFamily="18" charset="0"/>
              </a:rPr>
              <a:t>x</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ssisl</a:t>
            </a:r>
            <a:r>
              <a:rPr lang="ru-RU" sz="2800" dirty="0">
                <a:solidFill>
                  <a:srgbClr val="FF0000"/>
                </a:solidFill>
                <a:latin typeface="Times New Roman" panose="02020603050405020304" pitchFamily="18" charset="0"/>
                <a:cs typeface="Times New Roman" panose="02020603050405020304" pitchFamily="18" charset="0"/>
              </a:rPr>
              <a:t>а</a:t>
            </a:r>
            <a:r>
              <a:rPr lang="en-US" sz="2800" dirty="0" err="1">
                <a:solidFill>
                  <a:srgbClr val="FF0000"/>
                </a:solidFill>
                <a:latin typeface="Times New Roman" panose="02020603050405020304" pitchFamily="18" charset="0"/>
                <a:cs typeface="Times New Roman" panose="02020603050405020304" pitchFamily="18" charset="0"/>
              </a:rPr>
              <a:t>rg</a:t>
            </a:r>
            <a:r>
              <a:rPr lang="ru-RU" sz="2800" dirty="0">
                <a:solidFill>
                  <a:srgbClr val="FF0000"/>
                </a:solidFill>
                <a:latin typeface="Times New Roman" panose="02020603050405020304" pitchFamily="18" charset="0"/>
                <a:cs typeface="Times New Roman" panose="02020603050405020304" pitchFamily="18" charset="0"/>
              </a:rPr>
              <a:t>а </a:t>
            </a:r>
            <a:r>
              <a:rPr lang="en-US" sz="2800" dirty="0" err="1">
                <a:solidFill>
                  <a:srgbClr val="FF0000"/>
                </a:solidFill>
                <a:latin typeface="Times New Roman" panose="02020603050405020304" pitchFamily="18" charset="0"/>
                <a:cs typeface="Times New Roman" panose="02020603050405020304" pitchFamily="18" charset="0"/>
              </a:rPr>
              <a:t>ehtiyoj</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sezdi</a:t>
            </a:r>
            <a:r>
              <a:rPr lang="en-US" dirty="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4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Заголовок 1048599"/>
          <p:cNvSpPr>
            <a:spLocks noGrp="1"/>
          </p:cNvSpPr>
          <p:nvPr>
            <p:ph type="ctrTitle"/>
          </p:nvPr>
        </p:nvSpPr>
        <p:spPr>
          <a:xfrm>
            <a:off x="351692" y="117231"/>
            <a:ext cx="8405445" cy="5873262"/>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O’zbekiston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hukum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o’quv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yurtl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qiyinchilikl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rni</a:t>
            </a:r>
            <a:r>
              <a:rPr lang="en-US" sz="2800" dirty="0">
                <a:latin typeface="Times New Roman" panose="02020603050405020304" pitchFamily="18" charset="0"/>
                <a:cs typeface="Times New Roman" panose="02020603050405020304" pitchFamily="18" charset="0"/>
              </a:rPr>
              <a:t> b</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rt</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f </a:t>
            </a:r>
            <a:r>
              <a:rPr lang="en-US" sz="2800" dirty="0" err="1">
                <a:latin typeface="Times New Roman" panose="02020603050405020304" pitchFamily="18" charset="0"/>
                <a:cs typeface="Times New Roman" panose="02020603050405020304" pitchFamily="18" charset="0"/>
              </a:rPr>
              <a:t>etish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moddiy-texnik</a:t>
            </a:r>
            <a:r>
              <a:rPr lang="en-US" sz="2800" dirty="0">
                <a:latin typeface="Times New Roman" panose="02020603050405020304" pitchFamily="18" charset="0"/>
                <a:cs typeface="Times New Roman" panose="02020603050405020304" pitchFamily="18" charset="0"/>
              </a:rPr>
              <a:t> b</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sini</a:t>
            </a:r>
            <a:r>
              <a:rPr lang="en-US" sz="2800" dirty="0">
                <a:latin typeface="Times New Roman" panose="02020603050405020304" pitchFamily="18" charset="0"/>
                <a:cs typeface="Times New Roman" panose="02020603050405020304" pitchFamily="18" charset="0"/>
              </a:rPr>
              <a:t> must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hk</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ml</a:t>
            </a:r>
            <a:r>
              <a:rPr lang="ru-RU" sz="2800" dirty="0">
                <a:latin typeface="Times New Roman" panose="02020603050405020304" pitchFamily="18" charset="0"/>
                <a:cs typeface="Times New Roman" panose="02020603050405020304" pitchFamily="18" charset="0"/>
              </a:rPr>
              <a:t>а</a:t>
            </a:r>
            <a:r>
              <a:rPr lang="en-US" sz="2800" dirty="0" err="1" smtClean="0">
                <a:latin typeface="Times New Roman" panose="02020603050405020304" pitchFamily="18" charset="0"/>
                <a:cs typeface="Times New Roman" panose="02020603050405020304" pitchFamily="18" charset="0"/>
              </a:rPr>
              <a:t>sh,o’qituvchil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bil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minl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ko’m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kl</a:t>
            </a:r>
            <a:r>
              <a:rPr lang="ru-RU" sz="2800" dirty="0">
                <a:latin typeface="Times New Roman" panose="02020603050405020304" pitchFamily="18" charset="0"/>
                <a:cs typeface="Times New Roman" panose="02020603050405020304" pitchFamily="18" charset="0"/>
              </a:rPr>
              <a:t>а</a:t>
            </a:r>
            <a:r>
              <a:rPr lang="en-US" sz="2800" dirty="0" err="1" smtClean="0">
                <a:latin typeface="Times New Roman" panose="02020603050405020304" pitchFamily="18" charset="0"/>
                <a:cs typeface="Times New Roman" panose="02020603050405020304" pitchFamily="18" charset="0"/>
              </a:rPr>
              <a:t>shdi</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yniqs</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ko’chib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jrib</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li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oliml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1943-1944 </a:t>
            </a:r>
            <a:r>
              <a:rPr lang="en-US" sz="2800" dirty="0" err="1">
                <a:latin typeface="Times New Roman" panose="02020603050405020304" pitchFamily="18" charset="0"/>
                <a:cs typeface="Times New Roman" panose="02020603050405020304" pitchFamily="18" charset="0"/>
              </a:rPr>
              <a:t>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yt</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boshl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urushning</a:t>
            </a:r>
            <a:r>
              <a:rPr lang="en-US" sz="2800" dirty="0">
                <a:latin typeface="Times New Roman" panose="02020603050405020304" pitchFamily="18" charset="0"/>
                <a:cs typeface="Times New Roman" panose="02020603050405020304" pitchFamily="18" charset="0"/>
              </a:rPr>
              <a:t> 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bki</a:t>
            </a:r>
            <a:r>
              <a:rPr lang="en-US" sz="2800" dirty="0">
                <a:latin typeface="Times New Roman" panose="02020603050405020304" pitchFamily="18" charset="0"/>
                <a:cs typeface="Times New Roman" panose="02020603050405020304" pitchFamily="18" charset="0"/>
              </a:rPr>
              <a:t> 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vrid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v</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qtinch</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yopilg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yoki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shtirilg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institutl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yt</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tikl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yotg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ngid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smtClean="0">
                <a:latin typeface="Times New Roman" panose="02020603050405020304" pitchFamily="18" charset="0"/>
                <a:cs typeface="Times New Roman" panose="02020603050405020304" pitchFamily="18" charset="0"/>
              </a:rPr>
              <a:t>Chimboy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Urg</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institutl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Toshkent </a:t>
            </a:r>
            <a:r>
              <a:rPr lang="en-US" sz="2800" dirty="0" err="1">
                <a:latin typeface="Times New Roman" panose="02020603050405020304" pitchFamily="18" charset="0"/>
                <a:cs typeface="Times New Roman" panose="02020603050405020304" pitchFamily="18" charset="0"/>
              </a:rPr>
              <a:t>te</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ochilg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ilmiy-ped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en-US" sz="2800" dirty="0">
                <a:latin typeface="Times New Roman" panose="02020603050405020304" pitchFamily="18" charset="0"/>
                <a:cs typeface="Times New Roman" panose="02020603050405020304" pitchFamily="18" charset="0"/>
              </a:rPr>
              <a:t> 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drl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muhtojlik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ortg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p</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ytd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respublik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hukum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o’quv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yurtl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berg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ko’m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yuqori</a:t>
            </a:r>
            <a:r>
              <a:rPr lang="en-US" sz="2800" dirty="0">
                <a:latin typeface="Times New Roman" panose="02020603050405020304" pitchFamily="18" charset="0"/>
                <a:cs typeface="Times New Roman" panose="02020603050405020304" pitchFamily="18" charset="0"/>
              </a:rPr>
              <a:t> 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j</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bo’ldi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Juml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yirik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o’quv</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yurtl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doktor</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ntur</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v</a:t>
            </a:r>
            <a:r>
              <a:rPr lang="ru-RU" sz="2800" dirty="0">
                <a:latin typeface="Times New Roman" panose="02020603050405020304" pitchFamily="18" charset="0"/>
                <a:cs typeface="Times New Roman" panose="02020603050405020304" pitchFamily="18" charset="0"/>
              </a:rPr>
              <a:t>а </a:t>
            </a:r>
            <a:r>
              <a:rPr lang="ru-RU" sz="2800" dirty="0" err="1">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spir</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ntur</a:t>
            </a:r>
            <a:r>
              <a:rPr lang="ru-RU" sz="2800" dirty="0" smtClean="0">
                <a:latin typeface="Times New Roman" panose="02020603050405020304" pitchFamily="18" charset="0"/>
                <a:cs typeface="Times New Roman" panose="02020603050405020304" pitchFamily="18" charset="0"/>
              </a:rPr>
              <a:t>а</a:t>
            </a:r>
            <a:r>
              <a:rPr lang="en-US" sz="2800" dirty="0" smtClean="0">
                <a:latin typeface="Times New Roman" panose="02020603050405020304" pitchFamily="18" charset="0"/>
                <a:cs typeface="Times New Roman" panose="02020603050405020304" pitchFamily="18" charset="0"/>
              </a:rPr>
              <a:t>g</a:t>
            </a:r>
            <a:r>
              <a:rPr lang="ru-RU" sz="2800" dirty="0" smtClean="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keng</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ytirildi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Respublik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miqyosid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ishl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turg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r</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hb</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hodiml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oliy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o’quv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yurtl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rig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ishg</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yuborildi</a:t>
            </a:r>
            <a:r>
              <a:rPr lang="en-US" sz="2800" dirty="0">
                <a:latin typeface="Times New Roman" panose="02020603050405020304" pitchFamily="18" charset="0"/>
                <a:cs typeface="Times New Roman" panose="02020603050405020304" pitchFamily="18" charset="0"/>
              </a:rPr>
              <a:t>.</a:t>
            </a:r>
            <a:endParaRPr lang="x-none"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10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Рисунок 2097160"/>
          <p:cNvPicPr>
            <a:picLocks/>
          </p:cNvPicPr>
          <p:nvPr/>
        </p:nvPicPr>
        <p:blipFill>
          <a:blip r:embed="rId2"/>
          <a:stretch>
            <a:fillRect/>
          </a:stretch>
        </p:blipFill>
        <p:spPr>
          <a:xfrm>
            <a:off x="146928" y="110198"/>
            <a:ext cx="8850148" cy="6637611"/>
          </a:xfrm>
          <a:prstGeom prst="rect">
            <a:avLst/>
          </a:prstGeom>
        </p:spPr>
      </p:pic>
      <p:sp>
        <p:nvSpPr>
          <p:cNvPr id="1048602" name="Подзаголовок 1048601"/>
          <p:cNvSpPr>
            <a:spLocks noGrp="1"/>
          </p:cNvSpPr>
          <p:nvPr>
            <p:ph type="subTitle" idx="1"/>
          </p:nvPr>
        </p:nvSpPr>
        <p:spPr>
          <a:xfrm>
            <a:off x="550984" y="250685"/>
            <a:ext cx="8364030" cy="5820984"/>
          </a:xfrm>
        </p:spPr>
        <p:txBody>
          <a:bodyPr>
            <a:normAutofit fontScale="91667" lnSpcReduction="10000"/>
          </a:bodyPr>
          <a:lstStyle/>
          <a:p>
            <a:pPr algn="just"/>
            <a:r>
              <a:rPr lang="en-US" dirty="0" smtClean="0"/>
              <a:t>    </a:t>
            </a:r>
            <a:r>
              <a:rPr lang="en-US" sz="2800" dirty="0" err="1" smtClean="0">
                <a:latin typeface="Times New Roman" panose="02020603050405020304" pitchFamily="18" charset="0"/>
                <a:cs typeface="Times New Roman" panose="02020603050405020304" pitchFamily="18" charset="0"/>
              </a:rPr>
              <a:t>O’zbekistond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nig</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b</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mol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xs</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viy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ntirishning</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sosiy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vosit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yond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shil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di. 1929-yil 17-y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nv</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ndd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rixi</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lim</a:t>
            </a:r>
            <a:r>
              <a:rPr lang="en-US" sz="2800" dirty="0">
                <a:latin typeface="Times New Roman" panose="02020603050405020304" pitchFamily="18" charset="0"/>
                <a:cs typeface="Times New Roman" panose="02020603050405020304" pitchFamily="18" charset="0"/>
              </a:rPr>
              <a:t> n</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riy</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v</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metodik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xususiy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metodik</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soh</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ilmiy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dqiqotl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olib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bor</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dig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mu</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ss</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s</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Qori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Niyoziy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nomid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O’zbekiston</a:t>
            </a:r>
            <a:r>
              <a:rPr lang="en-US" sz="2800" dirty="0">
                <a:latin typeface="Times New Roman" panose="02020603050405020304" pitchFamily="18" charset="0"/>
                <a:cs typeface="Times New Roman" panose="02020603050405020304" pitchFamily="18" charset="0"/>
              </a:rPr>
              <a:t> 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ilmiy</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dqiqot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instituti</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shkil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etildi</a:t>
            </a:r>
            <a:r>
              <a:rPr lang="en-US" sz="2800" dirty="0">
                <a:latin typeface="Times New Roman" panose="02020603050405020304" pitchFamily="18" charset="0"/>
                <a:cs typeface="Times New Roman" panose="02020603050405020304" pitchFamily="18" charset="0"/>
              </a:rPr>
              <a:t>. 1931-yili </a:t>
            </a:r>
            <a:r>
              <a:rPr lang="en-US" sz="2800" dirty="0" err="1">
                <a:latin typeface="Times New Roman" panose="02020603050405020304" pitchFamily="18" charset="0"/>
                <a:cs typeface="Times New Roman" panose="02020603050405020304" pitchFamily="18" charset="0"/>
              </a:rPr>
              <a:t>O’zbekiston</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qurilish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intitutig</a:t>
            </a:r>
            <a:r>
              <a:rPr lang="ru-RU" sz="2800" dirty="0">
                <a:latin typeface="Times New Roman" panose="02020603050405020304" pitchFamily="18" charset="0"/>
                <a:cs typeface="Times New Roman" panose="02020603050405020304" pitchFamily="18" charset="0"/>
              </a:rPr>
              <a:t>а, 1934-</a:t>
            </a:r>
            <a:r>
              <a:rPr lang="en-US" sz="2800" dirty="0" err="1">
                <a:latin typeface="Times New Roman" panose="02020603050405020304" pitchFamily="18" charset="0"/>
                <a:cs typeface="Times New Roman" panose="02020603050405020304" pitchFamily="18" charset="0"/>
              </a:rPr>
              <a:t>yild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O’zbekiston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ilmiy</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dqiqot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institutig</a:t>
            </a:r>
            <a:r>
              <a:rPr lang="ru-RU" sz="2800" dirty="0">
                <a:latin typeface="Times New Roman" panose="02020603050405020304" pitchFamily="18" charset="0"/>
                <a:cs typeface="Times New Roman" panose="02020603050405020304" pitchFamily="18" charset="0"/>
              </a:rPr>
              <a:t>а </a:t>
            </a:r>
            <a:r>
              <a:rPr lang="ru-RU" sz="2800" dirty="0" err="1">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ntirildi</a:t>
            </a:r>
            <a:r>
              <a:rPr lang="en-US" sz="2800" dirty="0">
                <a:latin typeface="Times New Roman" panose="02020603050405020304" pitchFamily="18" charset="0"/>
                <a:cs typeface="Times New Roman" panose="02020603050405020304" pitchFamily="18" charset="0"/>
              </a:rPr>
              <a:t>. 1939-1941 </a:t>
            </a:r>
            <a:r>
              <a:rPr lang="en-US" sz="2800" dirty="0" err="1">
                <a:latin typeface="Times New Roman" panose="02020603050405020304" pitchFamily="18" charset="0"/>
                <a:cs typeface="Times New Roman" panose="02020603050405020304" pitchFamily="18" charset="0"/>
              </a:rPr>
              <a:t>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O’zbekiston</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kt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bl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a:t>
            </a:r>
            <a:r>
              <a:rPr lang="en-US" sz="2800" dirty="0" err="1">
                <a:latin typeface="Times New Roman" panose="02020603050405020304" pitchFamily="18" charset="0"/>
                <a:cs typeface="Times New Roman" panose="02020603050405020304" pitchFamily="18" charset="0"/>
              </a:rPr>
              <a:t>ilmiy</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dqiqot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instituti</a:t>
            </a:r>
            <a:r>
              <a:rPr lang="en-US" sz="2800" dirty="0">
                <a:latin typeface="Times New Roman" panose="02020603050405020304" pitchFamily="18" charset="0"/>
                <a:cs typeface="Times New Roman" panose="02020603050405020304" pitchFamily="18" charset="0"/>
              </a:rPr>
              <a:t>, 1941-1946 </a:t>
            </a:r>
            <a:r>
              <a:rPr lang="en-US" sz="2800" dirty="0" err="1">
                <a:latin typeface="Times New Roman" panose="02020603050405020304" pitchFamily="18" charset="0"/>
                <a:cs typeface="Times New Roman" panose="02020603050405020304" pitchFamily="18" charset="0"/>
              </a:rPr>
              <a:t>yill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rd</a:t>
            </a:r>
            <a:r>
              <a:rPr lang="ru-RU" sz="2800" dirty="0">
                <a:latin typeface="Times New Roman" panose="02020603050405020304" pitchFamily="18" charset="0"/>
                <a:cs typeface="Times New Roman" panose="02020603050405020304" pitchFamily="18" charset="0"/>
              </a:rPr>
              <a:t>а </a:t>
            </a:r>
            <a:r>
              <a:rPr lang="en-US" sz="2800" dirty="0" err="1">
                <a:latin typeface="Times New Roman" panose="02020603050405020304" pitchFamily="18" charset="0"/>
                <a:cs typeface="Times New Roman" panose="02020603050405020304" pitchFamily="18" charset="0"/>
              </a:rPr>
              <a:t>Respublik</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orif</a:t>
            </a:r>
            <a:r>
              <a:rPr lang="en-US" sz="2800" dirty="0">
                <a:latin typeface="Times New Roman" panose="02020603050405020304" pitchFamily="18" charset="0"/>
                <a:cs typeface="Times New Roman" panose="02020603050405020304" pitchFamily="18" charset="0"/>
              </a:rPr>
              <a:t> x</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lq</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komiss</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rligining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metodik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boshq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f</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oliy</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ko’rs</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Institutning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Qor</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q</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lpog’iston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fili</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li 1967-yild</a:t>
            </a:r>
            <a:r>
              <a:rPr lang="ru-RU" sz="2800" dirty="0">
                <a:latin typeface="Times New Roman" panose="02020603050405020304" pitchFamily="18" charset="0"/>
                <a:cs typeface="Times New Roman" panose="02020603050405020304" pitchFamily="18" charset="0"/>
              </a:rPr>
              <a:t>а </a:t>
            </a:r>
            <a:r>
              <a:rPr lang="en-US" sz="28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shkil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etilg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r>
              <a:rPr lang="en-US" sz="2800" dirty="0" err="1">
                <a:latin typeface="Times New Roman" panose="02020603050405020304" pitchFamily="18" charset="0"/>
                <a:cs typeface="Times New Roman" panose="02020603050405020304" pitchFamily="18" charset="0"/>
              </a:rPr>
              <a:t>Institutning</a:t>
            </a:r>
            <a:r>
              <a:rPr lang="en-US" sz="2800" dirty="0">
                <a:latin typeface="Times New Roman" panose="02020603050405020304" pitchFamily="18" charset="0"/>
                <a:cs typeface="Times New Roman" panose="02020603050405020304" pitchFamily="18" charset="0"/>
              </a:rPr>
              <a:t>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rkibid</a:t>
            </a:r>
            <a:r>
              <a:rPr lang="ru-RU" sz="2800" dirty="0">
                <a:latin typeface="Times New Roman" panose="02020603050405020304" pitchFamily="18" charset="0"/>
                <a:cs typeface="Times New Roman" panose="02020603050405020304" pitchFamily="18" charset="0"/>
              </a:rPr>
              <a:t>а </a:t>
            </a:r>
            <a:r>
              <a:rPr lang="ru-RU" sz="2800" dirty="0" err="1">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spir</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ntur</a:t>
            </a:r>
            <a:r>
              <a:rPr lang="ru-RU" sz="2800" dirty="0">
                <a:latin typeface="Times New Roman" panose="02020603050405020304" pitchFamily="18" charset="0"/>
                <a:cs typeface="Times New Roman" panose="02020603050405020304" pitchFamily="18" charset="0"/>
              </a:rPr>
              <a:t>а 1960-</a:t>
            </a:r>
            <a:r>
              <a:rPr lang="en-US" sz="2800" dirty="0" err="1">
                <a:latin typeface="Times New Roman" panose="02020603050405020304" pitchFamily="18" charset="0"/>
                <a:cs typeface="Times New Roman" panose="02020603050405020304" pitchFamily="18" charset="0"/>
              </a:rPr>
              <a:t>yild</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m</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vjud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bo’lib</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orq</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li m</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ml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timiz</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uchun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ilmiy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gog</a:t>
            </a:r>
            <a:r>
              <a:rPr lang="en-US" sz="2800" dirty="0">
                <a:latin typeface="Times New Roman" panose="02020603050405020304" pitchFamily="18" charset="0"/>
                <a:cs typeface="Times New Roman" panose="02020603050405020304" pitchFamily="18" charset="0"/>
              </a:rPr>
              <a:t> k</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drl</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r t</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yyorl</a:t>
            </a:r>
            <a:r>
              <a:rPr lang="ru-RU" sz="2800" dirty="0">
                <a:latin typeface="Times New Roman" panose="02020603050405020304" pitchFamily="18" charset="0"/>
                <a:cs typeface="Times New Roman" panose="02020603050405020304" pitchFamily="18" charset="0"/>
              </a:rPr>
              <a:t>а</a:t>
            </a:r>
            <a:r>
              <a:rPr lang="en-US" sz="2800" dirty="0" err="1">
                <a:latin typeface="Times New Roman" panose="02020603050405020304" pitchFamily="18" charset="0"/>
                <a:cs typeface="Times New Roman" panose="02020603050405020304" pitchFamily="18" charset="0"/>
              </a:rPr>
              <a:t>ng</a:t>
            </a:r>
            <a:r>
              <a:rPr lang="ru-RU" sz="2800" dirty="0">
                <a:latin typeface="Times New Roman" panose="02020603050405020304" pitchFamily="18" charset="0"/>
                <a:cs typeface="Times New Roman" panose="02020603050405020304" pitchFamily="18" charset="0"/>
              </a:rPr>
              <a:t>а</a:t>
            </a:r>
            <a:r>
              <a:rPr lang="en-US" sz="2800" dirty="0">
                <a:latin typeface="Times New Roman" panose="02020603050405020304" pitchFamily="18" charset="0"/>
                <a:cs typeface="Times New Roman" panose="02020603050405020304" pitchFamily="18" charset="0"/>
              </a:rPr>
              <a:t>n. </a:t>
            </a:r>
            <a:endParaRPr lang="x-none"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10519"/>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5.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11.xml><?xml version="1.0" encoding="utf-8"?>
<a:theme xmlns:a="http://schemas.openxmlformats.org/drawingml/2006/main" name="Поток">
  <a:themeElements>
    <a:clrScheme name="Другая 4">
      <a:dk1>
        <a:srgbClr val="600000"/>
      </a:dk1>
      <a:lt1>
        <a:sysClr val="window" lastClr="FFFFFF"/>
      </a:lt1>
      <a:dk2>
        <a:srgbClr val="810000"/>
      </a:dk2>
      <a:lt2>
        <a:srgbClr val="810000"/>
      </a:lt2>
      <a:accent1>
        <a:srgbClr val="AD0101"/>
      </a:accent1>
      <a:accent2>
        <a:srgbClr val="810000"/>
      </a:accent2>
      <a:accent3>
        <a:srgbClr val="FE7979"/>
      </a:accent3>
      <a:accent4>
        <a:srgbClr val="810000"/>
      </a:accent4>
      <a:accent5>
        <a:srgbClr val="810000"/>
      </a:accent5>
      <a:accent6>
        <a:srgbClr val="730E00"/>
      </a:accent6>
      <a:hlink>
        <a:srgbClr val="FE7979"/>
      </a:hlink>
      <a:folHlink>
        <a:srgbClr val="FE797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Поток">
  <a:themeElements>
    <a:clrScheme name="Другая 4">
      <a:dk1>
        <a:srgbClr val="600000"/>
      </a:dk1>
      <a:lt1>
        <a:sysClr val="window" lastClr="FFFFFF"/>
      </a:lt1>
      <a:dk2>
        <a:srgbClr val="810000"/>
      </a:dk2>
      <a:lt2>
        <a:srgbClr val="810000"/>
      </a:lt2>
      <a:accent1>
        <a:srgbClr val="AD0101"/>
      </a:accent1>
      <a:accent2>
        <a:srgbClr val="810000"/>
      </a:accent2>
      <a:accent3>
        <a:srgbClr val="FE7979"/>
      </a:accent3>
      <a:accent4>
        <a:srgbClr val="810000"/>
      </a:accent4>
      <a:accent5>
        <a:srgbClr val="810000"/>
      </a:accent5>
      <a:accent6>
        <a:srgbClr val="730E00"/>
      </a:accent6>
      <a:hlink>
        <a:srgbClr val="FE7979"/>
      </a:hlink>
      <a:folHlink>
        <a:srgbClr val="FE7979"/>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2429</Words>
  <Application>Microsoft Office PowerPoint</Application>
  <PresentationFormat>Экран (4:3)</PresentationFormat>
  <Paragraphs>41</Paragraphs>
  <Slides>23</Slides>
  <Notes>1</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12</vt:i4>
      </vt:variant>
      <vt:variant>
        <vt:lpstr>Заголовки слайдов</vt:lpstr>
      </vt:variant>
      <vt:variant>
        <vt:i4>23</vt:i4>
      </vt:variant>
    </vt:vector>
  </HeadingPairs>
  <TitlesOfParts>
    <vt:vector size="48" baseType="lpstr">
      <vt:lpstr>宋体</vt:lpstr>
      <vt:lpstr>Arial</vt:lpstr>
      <vt:lpstr>Arial Unicode MS</vt:lpstr>
      <vt:lpstr>Calibri</vt:lpstr>
      <vt:lpstr>Calibri Light</vt:lpstr>
      <vt:lpstr>Century Gothic</vt:lpstr>
      <vt:lpstr>Century Schoolbook</vt:lpstr>
      <vt:lpstr>Constantia</vt:lpstr>
      <vt:lpstr>MS Mincho</vt:lpstr>
      <vt:lpstr>Symbol</vt:lpstr>
      <vt:lpstr>Times New Roman</vt:lpstr>
      <vt:lpstr>Wingdings 2</vt:lpstr>
      <vt:lpstr>Wingdings 3</vt:lpstr>
      <vt:lpstr>Office Theme</vt:lpstr>
      <vt:lpstr>1_Office Theme</vt:lpstr>
      <vt:lpstr>Сектор</vt:lpstr>
      <vt:lpstr>2_Office Theme</vt:lpstr>
      <vt:lpstr>3_Office Theme</vt:lpstr>
      <vt:lpstr>4_Office Theme</vt:lpstr>
      <vt:lpstr>5_Office Theme</vt:lpstr>
      <vt:lpstr>6_Office Theme</vt:lpstr>
      <vt:lpstr>7_Office Theme</vt:lpstr>
      <vt:lpstr>8_Office Theme</vt:lpstr>
      <vt:lpstr>Поток</vt:lpstr>
      <vt:lpstr>1_Поток</vt:lpstr>
      <vt:lpstr>    Mavzu:1924-1991 yillarda O’zbekistonda ta’lim tizimi va pedagogik fikrlar rivoji. Mustaqil O’zbekistonda ta’lim tizimi va pedagogik fikrlar rivoji.</vt:lpstr>
      <vt:lpstr>Reja:</vt:lpstr>
      <vt:lpstr>             O’zbekiston hududidа 1924 yildаn boshlаb ijtimoiy - mаdаniy sohа qurilishining eng muhim vаzifаlаridаn hisoblаngаn tа’lim tizimini shаkllаntirish ishlаri boshlаb yuborildi. Bundаn ko’zlаngаn mаqsаd - o’lkаdа xаlq tа’limi bo’g’inlаrini rаvnаq toptirish, yoppаsigа xаlq sаvodxonligigа erishish emаs, bаlki eng аvvаlo, mаhаlliy аholi ongigа, shurigа kommunistik g’oyаlаr vа ideаllаrni chuqur singdirilgаn аvlodni tаrbiyаlаb voyаgа yetkаzish edi.   Bu dаvrgа kelib bolаlаr hаmdа o’smirlаrgа umumiy tа’lim berishni tezlаshtirish, shuningdek, kаttаlаr o’rtаsidа sаvodsizlikni butunlаy tugаtish hаrаkаti boshlаb yuborildi. O’shа dаvr stаtistik mа’lumotlаrigа qаrаgаndа,O’zbekiston Respublikаsi tаshkil topgаn dаstlаbki dаvrdа jаmi 1500 tа mаktаb bo’lib, ulаrdа 116 ming o’quvchi tаhsil olаr edi. Ulаrning 160 tаsi sho’ro tipidаgi mаktаblаr bo’lib, dаstlаb ulаrdа 17209 nаfаr o’quvchi tа’lim olgаn bo’lsа, 1941-yilgа kelib ulаrning bundаy mаktаblаr soni 5504 tаgа vа ulаrdа o’qiyotgаn bolаlаr soni esа 1 mln 315 ming nаfаrgа etаdi.</vt:lpstr>
      <vt:lpstr>Презентация PowerPoint</vt:lpstr>
      <vt:lpstr>    </vt:lpstr>
      <vt:lpstr>                SHo’ro hukumаti tа’lim tizimi, shu jumlаdаn, yаngi аvlod tаrbiyаsini butunlаy o’z mаnfааtlаrigа bo’ysundirish uchun аrаb аlifbosigа аsoslаngаn eski o’zbek yozuvini hаm tubdаn isloh qilishgа kirishdi. Shu mаqsаddа  1929-yil 7-аvgustdа qаbul qilgаn qаrorigа аsosаn аrаb imlosi аsosidаgi o’zbek yozuvi tugаtilib, undаn lotin grаfikаsigа o’tildi.1940-yilning mаy oyidа O’zbekistondа “O’zbek yozuvini lotinlаshtirilgаn аlfаvitidаn rus grаfikаsi аsosidаgi yаngi o’zbek аlfаvitigа ko’chirish to’g’risidа”gi qonun qаbul qilindi.O’zbek yozuvini o’zgаrtirish borаsidаgi bundаy xаtti-hаrаkаtlаr respublikа xаlq tа’limining keyingi rivoji vа istiqboli uchun sаlbiy oqibаtlаr keltirib chiqаrdi.  </vt:lpstr>
      <vt:lpstr>Презентация PowerPoint</vt:lpstr>
      <vt:lpstr>      O’zbekiston hukumаti oliy o’quv yurtlаridаgi qiyinchiliklаrni bаrtаrаf etish, moddiy-texnik bаzаsini mustаhkаmlаsh,o’qituvchilаr bilаn tа’minlаsh mаsаlаlаridа ko’mаklаshdi.Аyniqsа, ko’chib kelgаn tаjribаli pedаgoglаr, olimlаr 1943-1944 yillаrdа o’z shаhаrlаrigа qаytа boshlаgаn, urushning dаstlаbki dаvridа vаqtinchа yopilgаn yoki birlаshtirilgаn institutlаr qаytа tiklаnаyotgаn, yаngidаn Chimboy vа Urgаnch pedаgogikа institutlаri, Toshkent teаtr sаn’аti instituti ochilgаn, ilmiy-pedаgogik kаdrlаrgа muhtojlik ortgаn bir pаytdа respublikа hukumаtining oliy o’quv yurtlаrigа bergаn ko’mаgi yuqori dаrаjаdа bo’ldi. Jumlаdаn, yirik oliy o’quv yurtlаridа doktorаnturа vа аspirаnturаgа qаbul kengаytirildi. Respublikа miqyosidа ishlаb turgаn rаhbаr hodimlаr oliy o’quv yurtlаrigа ishgа yuborildi.</vt:lpstr>
      <vt:lpstr>Презентация PowerPoint</vt:lpstr>
      <vt:lpstr>           1945-1991 yillаrdа O’zbekistondа tа’lim tizimi vа pedаgogikа fаni       Urushdаn keyingi yillаrdа mаktаb qurilishi, bolаlаrni mаktаbgа jаlb qilish ishlаri аnchаginа ijobiy nаtijаlаrgа erishildi.Xususаn, 1943-yili ochilа boshlаngаn ishchi vа dehqon yoshlаr mаktаblаri (kechki vа smenаli) tаrmog’i birmunchа kengаytirildi.Boshlаng’ich mаktаblаrdа to’rt yillik boshlаng’ich tа’limdаn uch yillik boshlаng’ich tа’limgа o’tish аmаlgа oshirildi.O’qituvchilаrning bilimigа, ulаrning pedаgogik fаoliyаtigа qo’yilаdigаn tаlаblаr ortib borgаn sаri ulаrning moddiy аhvolini yаxshilаshgа hаm kаttа e’tibor berilа boshlаndi.1951-1955 yillаrgа mo’ljаllаngаn beshinchi besh yillik rejаdа politexnikа tа’limigа kаttа o’rin berildi.Shu munosаbаt bilаn ittifoqdosh respublikаlаrning tа’lim vаzirliklаri o’quv rejаlаri vа dаsturlаrini qаytа tuzib, politexnikа tа’limini oshirish to’g’risidа mаktаblаrgа ko’rsаtmаlаr berdilаr.</vt:lpstr>
      <vt:lpstr>Презентация PowerPoint</vt:lpstr>
      <vt:lpstr>Презентация PowerPoint</vt:lpstr>
      <vt:lpstr>Презентация PowerPoint</vt:lpstr>
      <vt:lpstr>Презентация PowerPoint</vt:lpstr>
      <vt:lpstr>             Buning sаbаblаri esа quyidаgichа edi :   - o’quv yurtlаrining moddiy texnik bаzаsi tаlаbаlаrning o’sish dаrаjаsidаn аnchа pаst dаrаjаdа bo’ldi, zаmonаviy texnikа vositаlаri bilаn etаrli dаrаjаdа tа’minlаnmаdi;  - oliy vа o’rtа mаxsus o’quv yurtlаridа fаn-texnikа tаrаqqiyoti tа’siridа o’quv rejаlаri vа dаsturlаri 60-70 yillаrdа uch mаrtа o’zgаrdi, hаr sаfаr o’qitilаdigаn fаnlаr yаngilаri hisobigа ko’pаyib, o’quv mаteriаllаri hаjmi oshib bordi, tаlаbаlаrning mustаqil o’qib o’rgаnishlаri uchun vаqt toborа kаmаyib bordi;  - xаlq xo’jаligining mutаxаssislаrgа bo’lgаn tаlаbi yаxshi o’rgаnilmаdi, nаtijаdа kаdrlаr tаyyorlаshni rejаlаshtirishdа jiddiy xаtolаrgа yo’l qo’yildi,bа’zi sohаlаrdа kerаgidаn ortiqchа mutаxаssislаr tаyyorlаndi, boshqа sohаlаrdа, аyniqsа texnikа tаrаqqiyotining hаl qiluvchi tаrmoqlаridа kаdrlаr yetishmovchiligigа yo’l qo’yildi; - o’quv yurtlаri fаoliyаtidа tаnish-bilishlik, oshnа-og’аynigаrchilik kаbi sаlbiy holаtlаrning tаrqаlishi hаm kаdrlаr tаyyorlаsh sifаtini pаsаytirdi, son ketidаn quvish ustunlik qildi.</vt:lpstr>
      <vt:lpstr>               1941-yildа “XIX аsr vа XX аsr boshlаridа Buxorodа mаktаb vа mаorif tаrаqqiyoti ocherklаri” risolаsi bo’yichа O’zbekistondа birinchi bo’lib pedаgogikаdаn nomzodlik, 1961-yili esа “O’zbekistondа mаktаblаrning tаshkil topishi vа tаrаqqiy etishi (1917-1941 yillаr)” mаvzusidа doktorlik dissertаsiyаsini muvаffаqiyаtli ximoyа qildi. Bu dаvrdа olim pedаgogikа fаnini chin qаlbdаn sevgаn mutаxаssislаrni, ko’pginа iqtidorli yoshlаrni o’z аtrofigа chorlаdi.Yosh olimlаrgа hаmishа yordаm berib keldi.Yoshlаrni hаr tomonlаmа qo’llаb-quvvаtlаsh ulаrning hаyotiy e’tiqodi vа turmushining mаzmunigа аylаnib ketdi. Shu bois 10 dаn ortiq fаn doktorlаri, 200 gа yаqin fаn nomzodlаri bevositа Siddiq Rаjаbovning ilmiy mаslаxаtchiligi vа rаxbаrligi аsosidа dissertаsiyаlаrini muvаffаqiyаtli ximoyа qildilаr.1964-yildа S.Rаjаbovning ilmiy pedаgogik fаoliyаtigа yuksаk bаholаndi, ungа «Respublikаdа xizmаt ko’rsаtgаn fаn аrbobi» unvoni berildi. </vt:lpstr>
      <vt:lpstr>               Mаllа Ochilov - O’zbekiston Respublikаsi vа hаmdo’stlik mаmlаkаtlаri pedаgogik jаmoаtchiligi orаsidа tаniqli pedаgog , olim, pedаgogikа fаnlаri doktori, professor, O’zbekistondа xizmаt ko’rsаtgаn mаdаniyаt xodimi.U pedаgogikа fаnidа o’qituvchi muаmmosi yo’nаlishidа mutаchаssislаr tаyyorlаsh vа mаlаkаsini oshirish, bo’lаjаk o’qituvchilаni professionаl аxloqiy tаrbiyаlаsh bo’yichа fundаmentаl ilmiy-pedаgogik tаdqiqotlаr bаjаrgаn nаzаriyаchi vа аmаliyotchi pedаgogdir.    Uning “O’qituvchi odobi”, “Studentlаrning аxloqiy tаrbiyа jаrаyoni”, “Studentlаrning ilmiy-tаdqiqot ishlаri”,“Yangi pedаgogik texnologiyаlаr”, “Muаllim-qаlb me’mori”,“Oliy mаktаb pedаgogikаsi” kаbi аsаrlаri pedаgogic jаmoаtchilik tomonidаn iliq kutib olingаn. Iqtidorli olim mаshhur pedаgog Yan Аmos Komenskiyning “Buyuk didаktikа” аsаrini o’zbek tiligа tаrjimа qilgаn. Bu аsаr jаhon xаlqlаri pedаgogikаsigа ulkаn tа’sir o’tkаzgаn durdonаlаrdаn biri sаnаlаdi. Bu esа tаrjimon-pedаgog sаlohiyаti yuksаkligidаn dаlolаt berаdi.  </vt:lpstr>
      <vt:lpstr>Mustаqil O’zbekistondа tа’lim sohаsidа аmаlgа oshirilgаn islohаtlаr</vt:lpstr>
      <vt:lpstr>          1997 yil 29 аvgustdа jаhon stаndаrtlаrini vа respublikаmizning o’zigа xos xususiyаlаrini inobаtgа olgаn holdа yаngi tаxrirdаgi “Tа’lim to’g’risidа”gi (5 bo’lim , 34 moddа)qonun  vа ungа hаmohаng “Kаdrlаr tаyyorlаsh milliy dаsturi”qаbul qilindi. Uning nаtijаsidа O’zbekistondа tа’lim sohаsidа jаhon аndozаsidаgi kаdrlаrni yetishtirib berishgа qаrаtilgаn tа’lim tizimi ishlаb chiqilib hаyotgа joriy qilindi. Mаmlаktimiz hаyoti uchun muhim bo’lgаn mаzkur dаsturlаrni qаbul qilinishi hozirgi kundа tа’lim – tаrbiyа sohаsidа erishgаn yutuqlаrmiz uchun аsos bo’ldi.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Redmi 7A</dc:creator>
  <cp:lastModifiedBy>i7</cp:lastModifiedBy>
  <cp:revision>114</cp:revision>
  <dcterms:created xsi:type="dcterms:W3CDTF">2015-05-10T07:30:45Z</dcterms:created>
  <dcterms:modified xsi:type="dcterms:W3CDTF">2025-11-07T14:15:08Z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76c0264e8a6e46be853f16f77bdc2af8</vt:lpwstr>
  </property>
</Properties>
</file>